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4CA2F-88A1-4986-8239-BAB3ED9A9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BA659-5CF9-42E9-8EB1-30332F7D9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C04D2-5EC5-47D7-B045-B6B230E1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F837C-348B-4AF8-92E5-6F746403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298EC-BBE0-4A65-A243-E0D472DD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3DECE-237B-4C08-B190-9A300C452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4C239A-3965-4BB7-ADAA-CFA376500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08399-D00D-47C0-B2E2-E32FF438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D35C5-CC4B-4076-ACEB-3A26BB2E6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77479-DF11-492B-82A8-4442E130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2DC65-787A-4AE8-AA91-089B61AF1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84" r:id="rId2"/>
    <p:sldLayoutId id="2147484185" r:id="rId3"/>
    <p:sldLayoutId id="2147484186" r:id="rId4"/>
    <p:sldLayoutId id="2147484187" r:id="rId5"/>
    <p:sldLayoutId id="2147484188" r:id="rId6"/>
    <p:sldLayoutId id="2147484189" r:id="rId7"/>
    <p:sldLayoutId id="2147484190" r:id="rId8"/>
    <p:sldLayoutId id="2147484191" r:id="rId9"/>
    <p:sldLayoutId id="2147484192" r:id="rId10"/>
    <p:sldLayoutId id="214748419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2023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加油站供应链管理优化研究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加油站供应链管理现状分析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加油站供应链管理优化策略研究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加油站供应链管理优化实施方案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引言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加油站行业现状及发展趋势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加油站供应链管理存在的问题与挑战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研究目的、意义和方法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供应链管理在加油站行业中的重要性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研究目的和意义</a:t>
            </a:r>
            <a:endParaRPr lang="zh-CN" altLang="en-US"/>
          </a:p>
        </p:txBody>
      </p:sp>
      <p:sp>
        <p:nvSpPr>
          <p:cNvPr id="10490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研究背景：介绍加油站供应链管理现状及存在的问题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研究目的：探讨加油站供应链管理优化的方法和策略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研究意义：提高加油站运营效率，降低成本，提升竞争力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研究范围和方法：说明研究涉及的范围、研究方法和技术路线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研究范围和方法</a:t>
            </a:r>
            <a:endParaRPr lang="zh-CN" altLang="en-US"/>
          </a:p>
        </p:txBody>
      </p:sp>
      <p:sp>
        <p:nvSpPr>
          <p:cNvPr id="104907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研究背景和意义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研究目的和任务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研究范围和限制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加油站供应链管理现状分析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加油站供应链构成</a:t>
            </a:r>
            <a:endParaRPr lang="zh-CN" altLang="en-US"/>
          </a:p>
        </p:txBody>
      </p:sp>
      <p:sp>
        <p:nvSpPr>
          <p:cNvPr id="10491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加油站：销售油品、设备等物资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供应商：提供油品、设备等物资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运输商：负责将物资从供应商运输到加油站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客户：购买油品、设备等物资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加油站供应链管理现状</a:t>
            </a:r>
            <a:endParaRPr lang="zh-CN" altLang="en-US"/>
          </a:p>
        </p:txBody>
      </p:sp>
      <p:sp>
        <p:nvSpPr>
          <p:cNvPr id="104924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加油站供应链管理优化的必要性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加油站供应链管理存在的问题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加油站供应链管理现状分析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加油站供应链概述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加油站供应链管理存在的问题</a:t>
            </a:r>
            <a:endParaRPr lang="zh-CN" altLang="en-US"/>
          </a:p>
        </p:txBody>
      </p:sp>
      <p:sp>
        <p:nvSpPr>
          <p:cNvPr id="104930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信息传递不准确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配送效率低下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库存管理不规范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供应商合作不稳定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加油站供应链管理优化策略研究</a:t>
            </a:r>
            <a:endParaRPr lang="zh-CN" altLang="en-US"/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供应商选择与优化</a:t>
            </a:r>
            <a:endParaRPr lang="zh-CN" altLang="en-US"/>
          </a:p>
        </p:txBody>
      </p:sp>
      <p:sp>
        <p:nvSpPr>
          <p:cNvPr id="10494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供应商选择标准：质量、价格、交货期、服务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供应商评价：对现有供应商的绩效评价，如交货准时率、质量合格率等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供应商开发：寻找新供应商，进行供应商调查和评估，与潜在供应商进行谈判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供应商关系管理：维护与供应商之间的关系，如合同管理、货款结算等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库存管理优化</a:t>
            </a:r>
            <a:endParaRPr lang="zh-CN" altLang="en-US"/>
          </a:p>
        </p:txBody>
      </p:sp>
      <p:sp>
        <p:nvSpPr>
          <p:cNvPr id="10494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建立库存管理制度和流程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实施库存分类管理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建立库存预警机制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定期进行库存盘点和调整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https://d.book118.com/025020230102011121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加油站供应链管理优化研究</vt:lpstr>
      <vt:lpstr>目录</vt:lpstr>
      <vt:lpstr>添加章节标题</vt:lpstr>
      <vt:lpstr>引言</vt:lpstr>
      <vt:lpstr>研究背景</vt:lpstr>
      <vt:lpstr>研究目的和意义</vt:lpstr>
      <vt:lpstr>研究范围和方法</vt:lpstr>
      <vt:lpstr>加油站供应链管理现状分析</vt:lpstr>
      <vt:lpstr>加油站供应链构成</vt:lpstr>
      <vt:lpstr>加油站供应链管理现状</vt:lpstr>
      <vt:lpstr>加油站供应链管理存在的问题</vt:lpstr>
      <vt:lpstr>加油站供应链管理优化策略研究</vt:lpstr>
      <vt:lpstr>供应商选择与优化</vt:lpstr>
      <vt:lpstr>库存管理优化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2024-09-24T04:32:52.400</cp:lastPrinted>
  <dcterms:created xsi:type="dcterms:W3CDTF">2024-09-23T20:32:52Z</dcterms:created>
  <dcterms:modified xsi:type="dcterms:W3CDTF">2024-09-23T20:32:54Z</dcterms:modified>
</cp:coreProperties>
</file>