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084F3-0624-4966-9A0C-64737D1C1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B8E09-3AF4-4387-92EE-A2528B327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CE8D8-AC4B-4372-9ADF-E10C6B6AA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47E82-5C29-4069-A17C-83DE38171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27864C-D2A0-4371-98B6-BC349C453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83B50-F8BB-4C56-91E7-3FD6CBE4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7B36E9-32C6-4E8F-8AE1-4DA4BCF8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E04B1-9F0B-4ABA-8883-0147B881B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095D2-FF8F-4EAF-B079-AD822F3DF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278F9-ACC1-4560-8B74-0C942C7CE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70261-444C-4917-8F4E-9D6932248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220201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心理健康对个人成长的重要性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心理健康与个人成长的关系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心理健康对个人成长的促进作用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心理健康问题对个人成长的影响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维护心理健康，促进个人成长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随着现代社会压力的增加，心理健康问题日益凸显，越来越多的人开始关注心理健康对个人成长的影响。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心理健康不仅关系到个体的心理状态，还与个体的身体健康、社会适应能力和创造力等方面密切相关。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促进个人全面发展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强调心理健康的重要性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63" r="286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65" r="337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心理健康是指个体在心理、情感和行为方面的完好状态，包括积极的情绪、良好的自我认知、有效的应对压力的能力等。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本文将从心理健康对个人成长的多个方面进行探讨，包括认知、情感、行为和社会适应等方面。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心理健康与个人成长的关系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99" b="179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450" b="294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心理健康对认知发展的影响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提升注意力和专注力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心理健康有助于提升个人的注意力和专注力，使其能够更好地集中精力完成任务和学习。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促进思维灵活性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心理健康可以促进思维的灵活性，帮助个人从不同角度思考问题，增强解决问题的能力。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增强记忆力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心理健康有助于改善记忆力，使个人能够更好地回忆和应用所学知识。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心理健康有助于培养积极的情绪，如乐观、自信等，使个人更加积极向上。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调节情绪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增强抗压能力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心理健康可以帮助个人更好地调节情绪，避免过度波动，保持情绪稳定。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心理健康可以提升个人的抗压能力，使其在面对挫折和困难时能够保持冷静和乐观。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心理健康对情感发展的影响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心理健康有助于提升个人的人际交往能力，使其能够更好地与他人建立和维护关系。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提升人际交往能力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心理健康可以增强个人的沟通能力，使其能够更清晰地表达自己的想法和感受。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心理健康有助于培养个人的合作精神，使其能够更好地在团队中协作和共赢。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培养合作精神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心理健康对社交能力的影响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心理健康对个人成长的促进作用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心理健康有助于个人更清晰地认识自己，包括自己的情感、需求、价值观和目标。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通过心理健康的培养，个人可以更深入地了解自己的内心世界，从而更好地应对生活中的挑战和困难。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提高自我意识和自我认知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心理健康可以提升个人的自信心，使个人更加相信自己的能力和潜力，从而更勇敢地追求自己的梦想。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自尊心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心理健康有助于个人建立积极的自我形象，增强自尊心，从而更好地应对他人的评价和压力。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增强自信心和自尊心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心理健康有助于提高个人的学习能力，包括注意力、记忆力、思维能力和创造力等。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通过心理健康的培养，个人可以更充分地发挥自己的潜力，实现自我成长和发展。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发展潜力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促进学习和发展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https://d.book118.com/025022020100011103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2024-09-12T11:59:43.517</cp:lastPrinted>
  <dcterms:created xsi:type="dcterms:W3CDTF">2024-09-12T03:59:43Z</dcterms:created>
  <dcterms:modified xsi:type="dcterms:W3CDTF">2024-09-12T03:59:45Z</dcterms:modified>
</cp:coreProperties>
</file>