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32409-6E29-4383-9814-1A286E65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A9ACD-5DEE-4E7C-B643-5DC87EB22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E8F37-B72A-4BE8-BB30-80A94503B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9D5DB-80BD-4FAB-943E-A7FCA685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564BE-E265-40FB-B4D5-1FD399FC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4CDA4-174D-47CA-A0A9-8731BBAD7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EA3BF-EC60-4A58-9817-5DEBB0BB1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DDC31-0A3B-41D6-8FA6-2916E9FD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FA958-EE95-4B39-B07B-5E64BB9D5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5D21-AD82-407A-918E-CBCC9ABA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537A-6E4B-4F95-BB51-271682606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22313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vu4的使用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 vu4概述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 vu4的安装与配置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 vu4的基本操作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 vu4的高级功能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 vu4的扩展应用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介绍Keil Vu4软件的特点和优势，包括其集成开发环境（IDE）和调试功能等。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说明Keil Vu4在嵌入式系统开发领域的应用和重要性。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阐述本报告的目的，即为读者提供关于Keil Vu4软件的详细使用指南。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介绍Keil Vu4软件的基本概念和操作界面。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详细描述Keil Vu4软件的安装和配置过程。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阐述在Keil Vu4中创建、编辑、编译和调试嵌入式应用程序的步骤和方法。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探讨Keil Vu4的高级功能，如实时操作系统（RTOS）支持、性能分析和优化等。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提供一些常见问题和故障排除技巧，以帮助读者更好地使用Keil Vu4软件。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keil vu4概述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keil vu4的定义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Vu4是一款基于Windows平台的集成开发环境（IDE），专为嵌入式系统开发而设计。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它支持多种微控制器和微处理器的开发，包括ARM、Cortex-M、8051等。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Vu4提供了完整的软件开发工具链，包括编译器、调试器、仿真器等。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强大的编译器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直观的调试功能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丰富的库支持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实时操作系统支持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keil vu4的特点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Vu4配备了高性能的编译器，可生成优化的代码，提高程序执行效率。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Vu4支持大量的库函数和中间件，简化了嵌入式系统的开发工作。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提供丰富的调试工具，如断点、单步执行、变量观察等，方便开发者进行程序调试。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可与多种实时操作系统（RTOS）集成，实现多任务并发处理。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可作为高校和培训机构的教学工具，帮助学生掌握嵌入式系统开发技能。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Vu4适用于各种嵌入式系统的开发工作，如智能家居、工业自动化、汽车电子等。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支持物联网设备的软件开发和调试，如传感器节点、网关设备等。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keil vu4的应用领域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keil vu4的安装与配置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下载keil vu4安…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从官方网站或授权下载站点下载keil vu4的安装包。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双击安装包文件，开始安装向导。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选择安装目录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在安装向导中，选择keil vu4的安装目录。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同意许可协议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阅读并同意软件许可协议，以继续安装。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等待安装完成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按照安装向导的提示，等待安装程序完成keil vu4的安装。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安装keil vu4的步骤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配置keil vu4的方法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配置工程设置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创建或打开一个工程，配置工程的设置，如编译器选项、链接器选项等。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选择目标设备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在软件界面中，选择需要编程的目标设备，如单片机型号等。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启动keil vu4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双击桌面上的keil vu4图标，启动软件。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编写代码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在keil vu4的编辑器中，编写或导入程序代码。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编译与调试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编译工程并生成可执行文件，通过调试工具进行程序的调试。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检查调试工具配置是否正确，确保与目标设备的连接稳定。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编译错误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检查代码是否有语法错误或依赖问题，确保编译器和链接器配置正确。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设备连接失败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检查设备连接是否正常，驱动程序是否正确安装。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安装失败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确保安装包完整且未损坏，关闭杀毒软件或防火墙后重新安装。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无法启动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检查是否安装了正确的版本，或尝试以管理员身份运行软件。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keil vu4的基本操作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打开Keil Vu4软件，选择"Project"菜单下的"New Project"选项。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选择目标芯片型号，并配置工程选项，如编译器、调试器等。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在弹出的对话框中选择工程保存的路径，并输入工程名称。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点击"OK"按钮创建工程。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121" b="612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创建工程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https://d.book118.com/025022313301011101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2024-09-10T09:14:25.541</cp:lastPrinted>
  <dcterms:created xsi:type="dcterms:W3CDTF">2024-09-10T01:14:25Z</dcterms:created>
  <dcterms:modified xsi:type="dcterms:W3CDTF">2024-09-10T01:14:28Z</dcterms:modified>
</cp:coreProperties>
</file>