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BAE3D-15EB-4AE3-B502-9CFC48B49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AFF01-BC1B-4009-926A-002CF1B8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28329-8EA1-4F73-A651-2FE2328C5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AD3EE-E3AE-4998-BFD9-FD0E6799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E0292F-5035-40CD-8E7B-ECD333BB8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03BDC-8964-4AFC-8799-735874F6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4B69A-4B43-44AA-BD39-3CC0F4EE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837A3-E5E4-4589-BA7C-06DFA4607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18627-2C09-4B87-9E62-70EB87F25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339CA-59DF-4DB5-8FB0-D09A25AB3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DA60B-CABD-45FD-8E9B-D9A8351FA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223233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幼儿园人力资源管理与员工优化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幼儿园人力资源管理概述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幼儿园员工招聘与选拔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幼儿园员工培训与发展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幼儿园员工绩效管理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幼儿园员工福利与激励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幼儿园员工优化与团队建设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幼儿园人力资源管理概述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人力资源管理是指通过一系列管理活动，对组织内的人力资源进行合理配置、有效开发和充分利用，以实现组织目标的过程。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对于幼儿园的发展至关重要。首先，优秀的人力资源管理能够提高员工的工作积极性和工作效率，从而提升幼儿园整体运营水平。其次，人力资源管理有助于营造良好的工作氛围，增强员工的归属感和凝聚力，降低人员流失率。最后，通过人力资源管理，幼儿园可以不断优化员工队伍结构，提升整体素质，为幼儿园的长期发展奠定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的特点主要表现为以下几个方面。一是员工队伍年轻化，需要关注员工职业成长和发展规划；二是工作内容多样化，涉及教学、保育、行政等多个方面，需要针对不同岗位制定相应的管理策略；三是员工流动率较高，需要加强员工关怀和留人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幼儿园人力资源管理过程中，面临着诸多挑战。如招聘过程中难以准确评估应聘者的实际能力和素质；员工培训和发展计划难以制定和实施；绩效考核体系难以量化和公正评估；员工激励措施缺乏针对性和有效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幼儿园人力资源管理的特点与挑战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的目标主要包括以下几点。一是确保幼儿园拥有足够数量和质量的员工队伍，满足日常运营和发展的需要；二是优化员工队伍结构，提升员工整体素质和能力水平；三是激发员工的工作积极性和创造力，提高工作效率和满意度；四是营造良好的工作氛围和企业文化，增强员工的归属感和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人力资源管理目标的过程中，需要遵循以下原则。一是公平公正原则，确保每位员工都能在平等的环境中获得发展机会；二是激励与约束相结合原则，既要激发员工的积极性和创造力，又要通过合理的制度和规范对员工行为进行约束和引导；三是可持续发展原则，关注员工的长期职业发展和个人成长；四是适应性原则，根据幼儿园的发展阶段和外部环境的变化调整人力资源管理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幼儿园员工招聘与选拔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通过高校、职业学校等教育机构，吸引优秀毕业生加入。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03" r="134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利用招聘网站、社交媒体等途径，面向全社会广泛招募人才。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鼓励现有员工推荐优秀人才，提高招聘针对性。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员工招聘的渠道与方法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注重应聘者的专业能力、教育经验、沟通表达能力以及团队协作精神等。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简历筛选、初试、复试、背景调查、录用决策等步骤，确保选拔出符合幼儿园需求的优秀人才。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员工选拔的标准与流程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优化招聘流程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加强面试官培训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完善选拔机制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提高招聘与选拔效果的措施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制定详细的岗位说明书，明确岗位职责和任职要求。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简化招聘程序，提高招聘效率，降低招聘成本。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提高面试官的面试技巧和评判能力，确保选拔出高质量的应聘者。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建立科学的选拔评估体系，对应聘者进行全面、客观的评价。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幼儿园员工培训与发展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员工培训的内容与方法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教育理念与教学方法培训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组织员工学习先进的教育理念，掌握科学的教学方法，提高教育教学水平。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针对员工的工作岗位，提供专业技能培训，如保育员技能培训、教师教育教学能力培训等。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团队协作与沟通能力培训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加强员工之间的团队协作，提高员工的沟通能力，营造良好的工作氛围。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提供职业咨询与指导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为员工提供职业咨询和指导服务，帮助员工了解职业发展路径和晋升机会。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鼓励员工自我发展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鼓励员工参加各类学习、培训活动，提升个人素质和能力，实现自我发展。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制定职业发展规划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根据员工的个人特点和职业倾向，为员工制定个性化的职业发展规划。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员工职业发展规划与指导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https://d.book118.com/025022323302011040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2024-09-01T00:43:19.599</cp:lastPrinted>
  <dcterms:created xsi:type="dcterms:W3CDTF">2024-08-31T16:43:19Z</dcterms:created>
  <dcterms:modified xsi:type="dcterms:W3CDTF">2024-08-31T16:43:21Z</dcterms:modified>
</cp:coreProperties>
</file>