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65271-BA9D-4312-8903-269629A3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33149-8CD2-4154-85F0-3D5B37FD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44A9F-B5FF-48D7-A149-AF23BFB7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5A0E2-788B-49D7-974C-75C985C68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41B0E-39F4-4182-A7F8-99C2B1DB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D6740-30CC-4D9A-BA5E-B85477B9C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81A74-2259-4732-BDA2-8BD70D37B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53028-0289-4DFC-8708-D821B855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464FB-D736-44F4-A5A9-E58789DA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B5387-599F-45DF-A821-A7DA3D6E0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FCF86-D063-41ED-A681-70CD78F6B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32020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地铁客流调查问卷分析报告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乘客出行习惯分析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地铁服务评价分析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了解地铁乘客的出行习惯、满意度和需求，为地铁运营优化提供数据支持。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随着城市交通压力的增大，地铁作为主要公共交通方式之一，其运营状况和服务质量受到了广泛关注。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采用线上问卷的形式，针对乘坐地铁的乘客进行随机抽样调查。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共收集到500份有效问卷，涵盖了不同年龄、性别和教育程度的乘客。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调查方法和样本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总体客流量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波动较大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地铁客流量在不同时间段波动较大，高峰期客流量明显高于非高峰期。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调查显示，工作日客流量通常高于周末，尤其在早高峰时段，客流量达到一天中的最高峰。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天气变化和节假日对客流量也有一定影响，雨天和节假日可能导致客流量上升。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调查发现，不同地铁站点的客流量分布差异明显。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一些商业区、交通枢纽和居民区附近的地铁站客流量较大，而偏远地区的地铁站客流量较小。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早晚高峰期间，部分换乘站点会出现客流拥堵现象，影响乘客出行效率。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站点之间差异明显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总体评价较高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乘客对地铁的便捷性、舒适度和安全性给予了较高评价。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部分乘客提出意见和建议，如增加座位、改善通风、加强安检等，为地铁运营管理提供了改进方向。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调查结果显示，大多数乘客对地铁服务表示满意。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乘客出行习惯分析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上下班通勤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大多数乘客选择地铁作为上下班的交通工具，因为地铁具有大容量、高速度和定时定点等优势。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休闲娱乐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部分乘客选择地铁前往商业中心、公园、电影院等休闲娱乐场所，地铁的便捷性和舒适性成为他们的首选。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商务出行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对于商务人士来说，地铁是快速、准时且相对私密的出行方式，适合于商务出行。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早高峰和晚高峰时段是地铁客流量最大的时间段，主要集中在早上7:00-9:00和晚上5:00-7:00。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高峰时段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平峰时段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低峰时段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平峰时段客流量相对较小，但仍然保持一定规模，主要在上午9:00-11:00和下午3:00-5:00。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低峰时段客流量较小，主要在晚上7:00以后和上午11:00以前。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大多数乘客选择独立出行，即单独乘坐地铁。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独立出行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集体出行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换乘其他交通工具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部分乘客选择集体出行，如家人、朋友或同事一起乘坐地铁。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部分乘客在地铁站点换乘其他交通工具，如公交车、出租车或共享单车等。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地铁服务评价分析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https://d.book118.com/025032020341011104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2024-09-14T22:45:33.236</cp:lastPrinted>
  <dcterms:created xsi:type="dcterms:W3CDTF">2024-09-14T14:45:33Z</dcterms:created>
  <dcterms:modified xsi:type="dcterms:W3CDTF">2024-09-14T14:45:35Z</dcterms:modified>
</cp:coreProperties>
</file>