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0BAE4-DD7A-493D-A9D5-428968646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31660-3B39-4555-A62C-B8B0A4CD4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A908A-98E3-44C8-AA1D-D0AB0DB41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A2AB6-AAC3-4AC4-810B-C15B9C6D8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114214-B7D0-40E1-BAA1-B8E2694D7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E1D3BC-F5F7-43F7-AFC7-1A8967429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A76138-BE9D-4017-B024-AC831308E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5742B-0653-4E60-928D-E9472DF56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06DF4-93CB-4D39-B3CC-3BE4ACF38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0DCF7-3108-4928-BC7A-46568BC24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DC471-EDE4-474F-A16F-918429C2F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320230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P2P网络的分类以及关键技术分析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P2P网络概述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P2P网络分类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P2P网络概述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P2P（Peer-to-Peer）网络，即对等网络，是一种分布式网络架构，其中每个节点既是客户端也是服务器，可以相互通信和共享资源。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P2P网络起源于20世纪90年代，随着互联网技术的发展和普及，逐渐成为一种重要的网络应用模式。经历了早期的文件共享、即时通讯等应用，到现在的分布式计算、存储、流媒体等领域，P2P技术不断发展和完善。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容错性高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由于资源的分布式存储和节点的自组织能力，P2P网络具有较高的容错性。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由于资源分布在多个节点上，避免了传统C/S架构中服务器的负载压力。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P2P网络可以随着节点数量的增加而扩展，具有良好的可扩展性。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去中心化、分布式、自组织、可扩展性、容错性等。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资源利用率高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通过节点间的直接通信和资源共享，提高了网络资源的利用率。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P2P网络特点与优势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文件共享、即时通讯、流媒体传输、分布式计算、存储等。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和普及，P2P网络的应用越来越广泛。在文件共享领域，如BitTorrent等协议已经成为主流；在即时通讯领域，如微信、QQ等也采用了P2P技术；在流媒体传输领域，如PPLive、PPTV等也广泛应用了P2P技术。同时，随着区块链技术的发展，P2P网络在分布式计算和存储领域也展现出巨大的潜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P2P网络分类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集中式P2P网络中存在一个中心服务器，负责维护网络中的节点信息和资源索引。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中心服务器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节点依赖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网络中的节点需要向中心服务器注册，并通过服务器进行资源定位和节点间的通信。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由于存在中心服务器，网络的管理和维护相对简单，方便实现节点的监控和管理。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集中式P2P网络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分布式P2P网络中不存在中心服务器，节点之间通过直接通信进行数据交换和资源共享。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无中心服务器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网络中的节点具有相同的地位和功能，可以自主加入和离开网络，实现真正的分布式特性。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节点自治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由于缺乏中心服务器的协调和管理，分布式P2P网络的实现和管理相对复杂。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复杂度高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分布式P2P网络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917" r="4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可扩展性和稳定性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混合式P2P网络通过引入超级节点，提高了网络的可扩展性和稳定性，降低了对中心服务器的依赖。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结合了集中式和分布式特点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混合式P2P网络同时包含中心服务器和分布式节点，兼具两者的优点。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超级节点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网络中选取一些性能较高的节点作为超级节点，承担部分中心服务器的功能，如资源索引和节点管理。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混合式P2P网络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P2P网络中，节点发现是实现网络构建的基础。常见的节点发现机制包括基于广播、基于目录服务器和基于已有连接等。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节点发现机制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路由算法用于确定数据在P2P网络中的传输路径。常见的路由算法有洪泛路由、随机漫步路由、最短路径路由和基于地理位置的路由等。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P2P网络的拓扑结构对节点发现和路由技术有重要影响。常见的拓扑结构包括中心化拓扑、去中心化拓扑和混合拓扑等。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拓扑结构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节点发现与路由技术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在P2P网络中，资源定位是找到所需资源的关键步骤。常见的资源定位方法包括基于哈希函数的定位、基于关键字的定位和基于内容的定位等。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搜索算法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搜索算法用于在P2P网络中搜索资源。常见的搜索算法有盲目搜索、启发式搜索和分布式搜索等。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索引技术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索引技术用于提高资源搜索效率。常见的索引技术包括分布式哈希表（DHT）、基于关键字的索引和基于内容的索引等。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资源定位与搜索技术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数据传输协议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P2P网络中，数据传输协议用于实现节点之间的数据传输。常见的数据传输协议包括TCP、UDP和HTTP等。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数据交换策略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数据交换策略用于确定节点之间数据的传输方式和顺序。常见的数据交换策略有块交换、流交换和对象交换等。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拥塞控制机制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拥塞控制机制用于避免P2P网络中数据传输的拥塞现象。常见的拥塞控制机制有基于速率的控制、基于窗口的控制和基于反馈的控制等。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数据传输与交换技术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https://d.book118.com/025032023034011111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2024-09-16T20:53:20.250</cp:lastPrinted>
  <dcterms:created xsi:type="dcterms:W3CDTF">2024-09-16T12:53:20Z</dcterms:created>
  <dcterms:modified xsi:type="dcterms:W3CDTF">2024-09-16T12:53:22Z</dcterms:modified>
</cp:coreProperties>
</file>