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31725-9946-4A2D-8091-6FEFC060B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5CAC3-7690-4AAC-8178-C2CA75D3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663C3-4A6C-4DB5-BDC5-1FBBFEA1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B5973-2A64-4355-B6BA-691AAF7A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7F8C7-6DB9-4598-8AFC-0BE73A38F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EB737-876B-446F-9ECB-D067DD39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FADA7-3AA6-4BE9-AE34-CD1D695D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9D7F0-E3F4-4406-A82F-351672C5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E8061-0736-43D6-956C-E0DAD97F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CACC3-F4DD-4A8A-8A97-CB18B6627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B8810-1721-4753-A8DA-8E1B4B195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330333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中医预防卒中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中医对卒中的认识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中医预防卒中的方法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中医预防卒中的优势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中医预防卒中的研究进展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中医预防卒中的挑战与展望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中医对卒中的认识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中医认为卒中的病因主要包括情志内伤、饮食不节、劳累过度、气候变化等。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病机主要是气滞血瘀，导致脉络阻塞，气血运行不畅，脏腑功能失调。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发病后1-2周，以实证为主，表现为舌质暗红、苔黄腻、脉弦滑等。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后遗症期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发病后2周至6个月，虚实夹杂，以气虚血瘀为主，表现为舌质淡紫、苔薄白、脉细涩等。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发病后6个月以上，以虚证为主，表现为舌质淡白、苔薄白、脉细弱等。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疾病分期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预后与年龄、病情严重程度、治疗方式等因素有关。一般来说，年轻患者预后较好，早期治疗和综合治疗也有助于改善预后。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中医预防卒中的方法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合理搭配食物，保持营养均衡，有助于预防卒中。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是维持人体生命活动的重要因素，合理的饮食可以调和气血、平衡阴阳，从而预防疾病的发生。在预防卒中方面，应注重饮食的多样化，适量摄入蔬菜、水果、全谷类、低脂肪和富含优质蛋白质的食物，减少高脂肪、高糖和高盐食物的摄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总结词：控制饮食量，避免过度进食，有助于预防卒中。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详细描述：中医认为过度进食会加重脾胃负担，导致气血失调，引发疾病。因此，在饮食方面应控制食量，避免暴饮暴食，尽量少吃夜宵和零食，保持适度的饥饿感，有助于预防卒中的发生。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总结词：适量饮水，保持充足的水分摄入，有助于预防卒中。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详细描述：水是人体的重要组成部分，充足的水分摄入可以维持正常的生理功能。中医认为水能滋阴润燥，调节体内的阴阳平衡。在日常生活中，应保证每天足够的水分摄入，避免脱水，有助于预防卒中的发生。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适量运动可以促进气血流通，增强体质，预防卒中。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运动可以促进气血流通，调节人体的生理功能。适量的运动可以增强体质，提高身体的抵抗力，从而预防疾病的发生。在预防卒中方面，可以选择散步、太极拳、瑜伽等低至中等强度的运动方式，避免剧烈运动导致过度疲劳和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总结词：坚持长期运动，形成良好的运动习惯，有助于预防卒中。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详细描述：中医强调持之以恒的运动养生观念，长期坚持适量的运动可以形成良好的运动习惯，促进身体健康。在预防卒中方面，应将运动融入日常生活，形成规律性的运动习惯，有助于预防卒中的发生。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总结词：注意运动的时机和方式，避免不良反应，有助于预防卒中。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中医认为运动的时机和方式也很重要。在选择运动方式和时间时，应根据个人的体质和健康状况进行合理安排。避免在极端天气条件下进行户外运动，以免引起身体不适和不良反应。在运动过程中，应注意适当的休息和补充水分，以保持身体的良好状态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保持心情舒畅，避免情绪波动，有助于预防卒中。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绪的稳定对于身体健康具有重要作用。长期处于紧张、焦虑、抑郁等不良情绪状态下，会导致气血失调，引发疾病。因此，在日常生活中应尽量保持心情舒畅，避免情绪波动过大。可以通过放松训练、冥想、听音乐等方式来调节情绪，缓解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情志调护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积极应对生活中的压力和挑战，保持乐观的心态，有助于预防卒中。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心态的乐观与否对于身体健康具有重要影响。积极应对生活中的压力和挑战，保持乐观的心态可以调和气血、平衡阴阳，从而预防疾病的发生。在日常生活中应尽量以积极的心态面对生活中的各种挑战和压力，寻找解决问题的方法和途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情志调护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建立良好的人际关系和支持系统，有助于预防卒中。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的情感状态与周围环境密切相关。建立良好的人际关系和支持系统可以提供情感上的支持和安慰，有助于缓解压力和不良情绪的影响。在日常生活中应尽量与家人、朋友和同事保持良好的沟通和互动关系，寻求支持和帮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情志调护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https://d.book118.com/025033033331011104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2024-09-14T21:13:31.884</cp:lastPrinted>
  <dcterms:created xsi:type="dcterms:W3CDTF">2024-09-14T13:13:31Z</dcterms:created>
  <dcterms:modified xsi:type="dcterms:W3CDTF">2024-09-14T13:13:33Z</dcterms:modified>
</cp:coreProperties>
</file>