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85D83-D530-44ED-80B8-9E67D4943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2F174-5712-4A27-B6FE-744C8097B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8155A-814B-4CEE-ACDF-2CE94193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7AA5D-FB49-4F85-A9E6-D1DBA472F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5577D-5850-46E4-8276-7AA96EFE4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8A070-4C38-4B1A-83ED-F98383F0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FF8FE-4727-419A-9C27-22E1EF87A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EC6FC-B12B-401F-8DFB-FF6CA7BE4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47790-6F49-45DC-A0F9-30DC521B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EA83A-EF79-46E0-BAEF-4526B574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6878E-0D9C-41E8-BAA6-BBEE5F4FA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40103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税务师事务所投资分析报告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投资项目分析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投资收益预测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本报告旨在为投资者提供关于目标公司的税务状况、经营风险及未来税务规划等方面的专业分析和建议，以帮助投资者做出明智的投资决策。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随着经济的发展和市场竞争的加剧，税务问题逐渐成为企业投资决策中不可忽视的因素。投资者需要了解目标公司的税务状况及未来税务规划，以评估其投资价值和潜在风险。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本报告主要关注目标公司的税务状况、经营风险及未来税务规划，分析其与投资决策的相关性。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由于报告篇幅和时间的限制，本报告可能无法涵盖目标公司所有的税务问题。此外，税务法规和政策的变化也可能影响报告的分析和建议，投资者在使用本报告时应保持关注。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评估国家或地区的经济增长速度、经济结构和发展动力，以判断投资的大环境。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分析通货膨胀率，了解货币购买力的变化，预测投资收益的实际价值。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分析就业市场的供需关系、工资水平和就业增长率，以判断经济稳定性和消费能力。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分析政府对行业的政策导向和支持力度，预测行业未来的发展潜力。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关注行业内的技术创新和研发动态，评估新技术对行业发展的影响。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分析行业内主要竞争对手的市场份额、竞争优势和劣势，以判断市场竞争格局。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汇率风险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分析投资涉及的不同货币之间的汇率波动，预测汇率变动对投资收益的影响。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分析市场供需变化、价格波动等因素对投资项目的影响，制定相应的风险管理措施。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评估政策变化对投资项目的影响，如税收政策、环保政策等。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投资项目分析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详细介绍投资项目的名称和主要业务。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说明项目所在地的地理优势和特点。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阐述项目的历史背景、市场环境和政策支持等信息。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资产状况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分析项目公司的资产规模、构成和价值。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评估项目公司的负债情况，包括债务来源、利率和期限等信息。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分析项目公司的收入、利润和盈利能力，预测未来几年的财务表现。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现金流状况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评估项目公司的现金流状况，包括经营活动、投资活动和融资活动的现金流。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项目财务状况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分析项目公司在市场中的地位、市场份额和竞争优势。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评估项目公司所采用的技术水平、创新能力和专利情况。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分析项目公司的人才结构、专业能力和激励机制。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评估项目公司所拥有的资源优势，包括自然资源、社会资源和政府资源等。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项目竞争优势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https://d.book118.com/025040103230011100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2024-09-08T15:03:18.849</cp:lastPrinted>
  <dcterms:created xsi:type="dcterms:W3CDTF">2024-09-08T07:03:18Z</dcterms:created>
  <dcterms:modified xsi:type="dcterms:W3CDTF">2024-09-08T07:03:20Z</dcterms:modified>
</cp:coreProperties>
</file>