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4A0CE-1E5D-4030-A40C-23DE579D1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6069B-AE8E-4DFA-A645-066CC85BC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2816D-88DB-408F-A051-39FCF17E4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9628C-AD8E-4179-B24C-F3383C04F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37DF21-D20C-4392-9734-E15248B16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FEC0DE-CC99-4787-BABF-21B34C494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24AF1B-B7BF-4111-BAC6-2B854C836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74A97-E6CE-4ED3-A273-2C6FCFD5B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F821D-CE41-4493-B01E-55F601191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9D05F-37A9-4F68-986D-2F962B877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98C49-2ABF-41FF-814D-515EF69D9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410111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教师高效教学心得体会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高效教学的定义与特点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教师角色与素质要求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课前准备与课堂设计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课堂教学实施与互动技巧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课后评价与反思改进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高效教学心得体会分享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探讨高效教学方法，提高学生学习效果，是教师不断追求的目标。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当前教育改革不断推进，需要教师不断更新教学观念，探索高效教学方法。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高效教学不仅关注学生知识掌握，更注重学生能力、素质、情感等方面的全面发展。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介绍在教学实践中证明有效的教学方法，如案例教学、合作学习、翻转课堂等。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高效教学方法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阐述高效教学的具体实施过程，包括课前准备、课堂组织、课后辅导等环节。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高效教学实施过程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分析高效教学对学生学习效果的影响，并通过考试成绩、学生反馈等方式进行评估。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高效教学效果评估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分享自身在高效教学实践中的经验心得，以及应对各种挑战的策略。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高效教学经验分享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高效教学的定义与特点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高效教学的定义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高效教学是指教师在有限的时间内，通过科学、合理的教学方法和手段，使学生获得最大的学习成果和最佳的发展效果。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高效教学强调以学生为中心，关注学生的需求和发展，注重培养学生的自主学习能力和创新精神。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高效教学的特点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方法多样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教师运用多种教学方法和手段，如讲解、讨论、案例分析、实践操作等，以激发学生的学习兴趣和积极性。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内容精炼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教学内容经过精心组织和筛选，去除冗余和不必要的部分，突出重点和难点。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目标明确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高效教学有明确的教学目标，教师能够清晰地表达学生应该达到的学习成果。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互动充分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教师和学生之间保持良好的互动和沟通，鼓励学生提问和发表观点，促进课堂交流和合作。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评价科学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采用科学的评价方式和标准，全面、客观地评价学生的学习成果和表现，为教学提供反馈和改进建议。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高效教学以学生为中心，注重学生的需求和发展；传统教学以教师为中心，注重知识的传授和灌输。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教学理念不同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高效教学采用多种教学方法和手段，注重学生的参与和互动；传统教学主要采用讲解和演示的方法，学生被动接受知识。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教学方法不同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高效教学内容精炼、重点突出，注重知识的更新和拓展；传统教学内容繁杂、面面俱到，缺乏针对性和实效性。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教学内容不同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高效教学评价科学、全面，关注学生的学习过程和成果；传统教学评价单一、片面，主要关注学生的考试成绩。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教学评价不同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高效教学与传统教学的区别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教师角色与素质要求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教师应与学生建立合作关系，共同解决问题，促进知识的深入理解和掌握。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教师需要引导学生积极参与学习过程，激发他们的学习兴趣和动力。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教师应有效组织课堂，确保教学计划的顺利进行和教学目标的达成。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教师在高效教学中的角色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教师需要具备扎实的学科知识和教学技能，能够准确、生动地传授知识。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教师应具备良好的沟通能力，能够与学生建立有效的沟通，理解他们的需求和问题。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教师需要具备创新意识，不断探索新的教学方法和手段，提高教学效果。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高效教学对教师的素质要求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教师应不断学习新知识、新技能，更新自己的知识结构，提高教学水平。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教师应经常反思自己的教学实践，总结经验教训，不断改进教学方法。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教师应与同行、学生保持交流合作，分享教学经验，共同提高教学效果。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如何提高自身素质以适应高效教学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课前准备与课堂设计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深入钻研教材，明确教学目标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在熟悉教材和制定教学目标的基础上，教师需要梳理出清晰的教学思路，包括教学内容的安排、教学方法的选择等，以确保课堂教学的顺利进行。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梳理教学思路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教师需要仔细研读教材，了解每一章节的重点、难点和知识点，确保对教学内容有全面深入的理解。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熟悉教材内容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根据教材和学生的实际情况，制定明确、具体、可衡量的教学目标，确保学生能够清晰了解学习任务和要求。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制定教学目标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https://d.book118.com/025041011101011121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2024-09-24T04:02:22.898</cp:lastPrinted>
  <dcterms:created xsi:type="dcterms:W3CDTF">2024-09-23T20:02:22Z</dcterms:created>
  <dcterms:modified xsi:type="dcterms:W3CDTF">2024-09-23T20:02:25Z</dcterms:modified>
</cp:coreProperties>
</file>