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2192D-D3E4-4247-A4D5-AF1B0163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121F2-5A09-490A-A4FB-B3077D9B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10060-FA72-4055-A9CB-047991AA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E249B-CD5F-47C4-BA5E-EC08A791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DD27C-1891-4914-BF91-3119BF44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2542A-DFE8-4707-B714-E10A2C5B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9A5B2-4035-4504-9EB1-2D10B1FF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02D49-32E8-41CC-8B20-ED039075E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A283D-307C-4641-BC2E-716925A8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44CEF-30DA-4966-832A-BE2D87E19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040D3-C3D1-4C79-963D-5B0AAC23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41032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摄影插图在教育领域的研究与开发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摄影插图在教育领域的研究历史与现状
 摄影插图对学生视觉素养的影响
 摄影插图在教学过程中的应用策略
 摄影插图在教学资源开发中的作用
 摄影插图在教育评价中的应用价值
 摄影插图与其他教学媒体的比较研究
 摄影插图在教育领域的研究难点与突破方向
 摄影插图在教育领域的研究与开发前景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摄影插图在教育领域的研究历史与现状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摄影插图在教育领域的研究与开发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摄影插图在教育领域的研究历史与现状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摄影插图在教育领域的研究历史: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19世纪末，摄影技术开始在教育领域应用。当时，摄影主要用于记录学生的照片，用于教学或管理。</a:t>
            </a:r>
          </a:p>
          <a:p>
            <a:r>
              <a:t>2. 20世纪初，摄影技术在教育领域的使用不断扩大。摄影开始用于制作教学材料，例如幻灯片、照片和电影。</a:t>
            </a:r>
          </a:p>
          <a:p>
            <a:r>
              <a:t>3. 20世纪中叶，摄影技术在教育领域的使用达到顶峰。当时，摄影被广泛用于制作教科书、教学挂图和教学模型。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摄影插图在教育领域的研究现状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目前，摄影技术在教育领域的使用仍然很广泛。摄影被用于制作教科书、教学挂图、教学模型、教学课件等。</a:t>
            </a:r>
          </a:p>
          <a:p>
            <a:r>
              <a:t>2. 随着网络和多媒体技术的发展，摄影技术在教育领域的使用也发生了变化。现在，摄影不仅仅用于制作传统的教学材料，还被用于制作网络课程、多媒体课件和虚拟现实课程。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摄影插图对学生视觉素养的影响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摄影插图在教育领域的研究与开发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摄影插图对学生视觉素养的影响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摄影插图增强学生对视觉元素的理解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摄影插图通过图片、图形及文字等多种视觉元素的有机组合, 帮助学生更好地理解和掌握抽象的知识点, 提高学生对知识的理解力和记忆力。</a:t>
            </a:r>
          </a:p>
          <a:p>
            <a:r>
              <a:t>2. 摄影插图可以帮助学生突破文字的局限, 看到更丰富和生动的世界, 拓展他们的视野和想象力。</a:t>
            </a:r>
          </a:p>
          <a:p>
            <a:r>
              <a:t>3. 摄影插图可以通过不同元素之间的相互作用, 引发学生的思考和探索欲望, 培养学生的思维能力和创新意识。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摄影插图培养学生的表现力和创造力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摄影插图可以帮助学生将自己对世界的观察和理解转化为视觉作品, 培养他们的表现力和创造力。</a:t>
            </a:r>
          </a:p>
          <a:p>
            <a:r>
              <a:t>2. 摄影插图可以帮助学生学习不同的艺术表现技巧, 掌握多种艺术创作工具, 丰富他们的艺术表现手段。</a:t>
            </a:r>
          </a:p>
          <a:p>
            <a:r>
              <a:t>3. 摄影插图可以帮助学生建立自己的艺术风格, 表达自己的情感和思想, 提高他们的艺术鉴赏力和审美能力。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摄影插图对学生视觉素养的影响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摄影插图激发学生学习兴趣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摄影插图可以为学生提供一种新的学习方式, 激发他们的学习兴趣和热情, 使他们更容易接受和理解知识。</a:t>
            </a:r>
          </a:p>
          <a:p>
            <a:r>
              <a:t>2. 摄影插图可以通过图片、图形及文字等多种视觉元素的组合, 帮助学生建立对知识的直观印象, 提高他们的学习效率。</a:t>
            </a:r>
          </a:p>
          <a:p>
            <a:r>
              <a:t>3. 摄影插图可以通过不同元素之间的相互作用, 引发学生的思考和探索欲望, 培养他们的学习兴趣和动力。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摄影插图在教学过程中的应用策略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摄影插图在教育领域的研究与开发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摄影插图在教学过程中的应用策略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摄影插图在课堂教学中的应用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激发学生兴趣，提高课堂参与度。 摄影插图具有形象生动、直观具体的特点，可以帮助学生更好地理解抽象的知识点，激发他们的学习兴趣，提高课堂参与度。例如，在历史课上，教师可以使用摄影插图来展现历史事件的发生地、历史人物的形象等，帮助学生更好地了解历史背景、人物性格等。</a:t>
            </a:r>
          </a:p>
          <a:p>
            <a:r>
              <a:t>2. 促进理解，加深学生对教材内容的理解。 摄影插图可以帮助学生更好地理解教材内容，加深他们对知识点的记忆。例如，在生物课上，教师可以使用摄影插图来展示生物细胞的内部结构、植物的光合作用过程等，帮助学生更好地理解生物学知识。</a:t>
            </a:r>
          </a:p>
          <a:p>
            <a:r>
              <a:t>3. 增强学生创造力，培养他们的艺术素养。 摄影插图可以激发学生创造力，培养他们的艺术素养。例如，在语文课上，教师可以使用摄影插图来引导学生进行诗歌创作、散文写作等。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摄影插图在教学过程中的应用策略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摄影插图在课后作业和复习中的应用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巩固知识，加深学生对知识点的掌握。 摄影插图可以帮助学生巩固知识，加深他们对知识点的掌握。例如，在数学课上，教师可以使用摄影插图来帮助学生理解几何图形、函数图像等知识点。</a:t>
            </a:r>
          </a:p>
          <a:p>
            <a:r>
              <a:t>2. 激发学生自学兴趣，提高他们的自主学习能力。 摄影插图可以激发学生自学兴趣，提高他们的自主学习能力。例如，在英语课上，教师可以使用摄影插图来引导学生进行课文阅读、单词记忆等。</a:t>
            </a:r>
          </a:p>
          <a:p>
            <a:r>
              <a:t>3. 帮助学生查漏补缺，提高他们的学习成绩。 摄影插图可以帮助学生查漏补缺，提高他们的学习成绩。例如，在物理课上，教师可以使用摄影插图来帮助学生理解力的作用、电磁感应等知识点。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摄影插图在教学评价中的应用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作为学生学习情况的评价依据。 摄影插图可以作为学生学习情况的评价依据，教师可以通过学生创作的摄影插图来了解他们的学习情况，并及时做出评价。</a:t>
            </a:r>
          </a:p>
          <a:p>
            <a:r>
              <a:t>2. 作为教学效果的评价依据。 摄影插图可以作为教学效果的评价依据，教师可以通过学生创作的摄影插图来了解自己的教学效果，并及时做出改进。</a:t>
            </a:r>
          </a:p>
          <a:p>
            <a:r>
              <a:t>3. 作为学生综合素质评价的依据。 摄影插图可以作为学生综合素质评价的依据，教师可以通过学生创作的摄影插图来了解他们的创造力、艺术素养等，并及时做出评价。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摄影插图在教学资源开发中的作用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摄影插图在教育领域的研究与开发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摄影插图在教学资源开发中的作用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摄影插图打破教学资源环节壁垒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传统教学资源往往以文字、图表、PPT等形式呈现，内容容易单调枯燥，难以激发学生的学习兴趣。</a:t>
            </a:r>
          </a:p>
          <a:p>
            <a:r>
              <a:t>2. 摄影插图作为一种新型教学资源，可以将抽象的概念、复杂的原理转化为直观的画面，让学生更容易理解和记忆。</a:t>
            </a:r>
          </a:p>
          <a:p>
            <a:r>
              <a:t>3. 摄影插图还可以帮助学生建立知识之间的联系，促进知识的系统化和条理化。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摄影插图丰富教学内容，创设沉浸式学习情境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摄影插图可以帮助教师在课堂上创设逼真的学习情境，让学生身临其境地体验知识。</a:t>
            </a:r>
          </a:p>
          <a:p>
            <a:r>
              <a:t>2. 通过摄影插图，学生可以了解不同文化、不同地域の风土人情，开阔眼界，增强对世界的认识。</a:t>
            </a:r>
          </a:p>
          <a:p>
            <a:r>
              <a:t>3. 摄影插图还可以帮助学生培养审美情趣，提高艺术素养。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摄影插图在教学资源开发中的作用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摄影插图提升教学效率，促进个性化学习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摄影插图可以帮助教师快速、高效地传授知识，节省课堂时间，让学生有更多的时间进行自主学习。</a:t>
            </a:r>
          </a:p>
          <a:p>
            <a:r>
              <a:t>2. 摄影插图可以激发学生的学习兴趣，提高学习效率，让学生在轻松愉快的氛围中学习。</a:t>
            </a:r>
          </a:p>
          <a:p>
            <a:r>
              <a:t>3. 摄影插图还可以帮助学生个性化学习，根据自己的学习风格和节奏，选择适合自己的学习方式和内容。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摄影插图促进教师专业发展，提升教学能力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摄影插图可以帮助教师更新教学理念，转变教学方式，提高教学水平。</a:t>
            </a:r>
          </a:p>
          <a:p>
            <a:r>
              <a:t>2. 摄影插图还可以帮助教师开发创新课程，设计新颖的教学活动，提高教学质量。</a:t>
            </a:r>
          </a:p>
          <a:p>
            <a:r>
              <a:t>3. 摄影插图还可以帮助教师进行教学研究，探索新的教学方法，为教学改革提供依据。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摄影插图在教学资源开发中的作用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摄影插图可以帮助教师将不同学科的知识联系起来，进行跨学科教学，培养学生的综合能力。</a:t>
            </a:r>
          </a:p>
          <a:p>
            <a:r>
              <a:t>2. 摄影插图还可以帮助学生了解不同学科之间的内在联系，形成系统的知识体系。</a:t>
            </a:r>
          </a:p>
          <a:p>
            <a:r>
              <a:t>3. 摄影插图还可以帮助学生培养批判性思维能力，提高解决问题的能力。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摄影插图促进国际交流，增进文化理解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摄影插图可以帮助学生了解不同国家的文化习俗，增进对不同文化的理解和尊重。</a:t>
            </a:r>
          </a:p>
          <a:p>
            <a:r>
              <a:t>2. 摄影插图还可以帮助学生了解不同国家的社会发展状况，开阔眼界，树立国际视野。</a:t>
            </a:r>
          </a:p>
          <a:p>
            <a:r>
              <a:t>3. 摄影插图还可以帮助学生与来自不同国家的学生交流沟通，增进国际友谊。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摄影插图促进跨学科学习，培养学生综合素质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摄影插图在教育评价中的应用价值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摄影插图在教育领域的研究与开发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https://d.book118.com/025041032344011113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摄影插图在教育领域的研究历史与现状</vt:lpstr>
      <vt:lpstr>#. 摄影插图在教育领域的研究历史与现状</vt:lpstr>
      <vt:lpstr> 摄影插图对学生视觉素养的影响</vt:lpstr>
      <vt:lpstr> 摄影插图对学生视觉素养的影响</vt:lpstr>
      <vt:lpstr> 摄影插图对学生视觉素养的影响</vt:lpstr>
      <vt:lpstr> 摄影插图在教学过程中的应用策略</vt:lpstr>
      <vt:lpstr> 摄影插图在教学过程中的应用策略</vt:lpstr>
      <vt:lpstr> 摄影插图在教学过程中的应用策略</vt:lpstr>
      <vt:lpstr> 摄影插图在教学资源开发中的作用</vt:lpstr>
      <vt:lpstr> 摄影插图在教学资源开发中的作用</vt:lpstr>
      <vt:lpstr> 摄影插图在教学资源开发中的作用</vt:lpstr>
      <vt:lpstr> 摄影插图在教学资源开发中的作用</vt:lpstr>
      <vt:lpstr> 摄影插图在教育评价中的应用价值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2024-09-20T21:15:02.754</cp:lastPrinted>
  <dcterms:created xsi:type="dcterms:W3CDTF">2024-09-20T13:15:02Z</dcterms:created>
  <dcterms:modified xsi:type="dcterms:W3CDTF">2024-09-20T13:15:04Z</dcterms:modified>
</cp:coreProperties>
</file>