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BDF3E9-3C30-47DB-8DF4-8A1F837D2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07F51-ECA3-47DD-A84A-356A3B621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C77DBE-D543-4853-94B3-4E30E1FF3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99E31C-5E67-4B3E-8CA9-79BCE7B6DF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98178E-68DC-4BBA-B1C6-6DA2985CAD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6D1A43-F217-46E1-83DE-FA13C22F02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7807FA-DAF4-4702-9D3D-A635906A1A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8A3912-B0E5-4E70-ADE4-336A2CC4AD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D2D05-F996-4E33-BE6D-088765481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47A356-B608-4393-AF8E-BD09887764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0E01B5-823F-4502-BEE8-80ED78157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5041110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脑室内肿瘤的放射生物学特性</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脑室内肿瘤的定义与分类
 放射生物学基础理论
 脑室内肿瘤放射治疗原则
 肿瘤细胞增殖周期与放射敏感性
 乏氧状态对放射治疗的影响
 DNA损伤修复机制与放射抵抗性
 放射免疫学在脑室内肿瘤中的作用
 基因表达与放射治疗效果的相关性</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脑室内肿瘤的定义与分类</a:t>
            </a:r>
          </a:p>
        </p:txBody>
      </p:sp>
      <p:sp>
        <p:nvSpPr>
          <p:cNvPr id="3" name="Subtitle 2"/>
          <p:cNvSpPr>
            <a:spLocks noGrp="1"/>
          </p:cNvSpPr>
          <p:nvPr>
            <p:ph type="subTitle" idx="1"/>
          </p:nvPr>
        </p:nvSpPr>
        <p:spPr/>
        <p:txBody>
          <a:bodyPr/>
          <a:lstStyle/>
          <a:p>
            <a:r>
              <a:t>脑室内肿瘤的放射生物学特性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脑室内肿瘤的定义与分类</a:t>
            </a:r>
          </a:p>
        </p:txBody>
      </p:sp>
      <p:sp>
        <p:nvSpPr>
          <p:cNvPr id="3" name="Text Placeholder 2"/>
          <p:cNvSpPr>
            <a:spLocks noGrp="1"/>
          </p:cNvSpPr>
          <p:nvPr>
            <p:ph type="body" idx="1"/>
          </p:nvPr>
        </p:nvSpPr>
        <p:spPr/>
        <p:txBody>
          <a:bodyPr/>
          <a:lstStyle/>
          <a:p>
            <a:r>
              <a:t>【脑室内肿瘤定义】：</a:t>
            </a:r>
          </a:p>
        </p:txBody>
      </p:sp>
      <p:sp>
        <p:nvSpPr>
          <p:cNvPr id="4" name="Content Placeholder 3"/>
          <p:cNvSpPr>
            <a:spLocks noGrp="1"/>
          </p:cNvSpPr>
          <p:nvPr>
            <p:ph sz="half" idx="2"/>
          </p:nvPr>
        </p:nvSpPr>
        <p:spPr/>
        <p:txBody>
          <a:bodyPr/>
          <a:lstStyle/>
          <a:p>
            <a:r>
              <a:t>1.脑室内肿瘤指起源于或转移至脑室系统内的肿瘤。</a:t>
            </a:r>
          </a:p>
          <a:p>
            <a:r>
              <a:t>2.肿瘤可发生于侧脑室、第三脑室和第四脑室，也可源自其它部位并侵入脑室。</a:t>
            </a:r>
          </a:p>
          <a:p>
            <a:r>
              <a:t>3.这类肿瘤可能对神经功能造成严重影响，并导致高颅压症状。</a:t>
            </a:r>
          </a:p>
          <a:p>
            <a:r>
              <a:t>【脑室内肿瘤分类】：</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放射生物学基础理论</a:t>
            </a:r>
          </a:p>
        </p:txBody>
      </p:sp>
      <p:sp>
        <p:nvSpPr>
          <p:cNvPr id="3" name="Subtitle 2"/>
          <p:cNvSpPr>
            <a:spLocks noGrp="1"/>
          </p:cNvSpPr>
          <p:nvPr>
            <p:ph type="subTitle" idx="1"/>
          </p:nvPr>
        </p:nvSpPr>
        <p:spPr/>
        <p:txBody>
          <a:bodyPr/>
          <a:lstStyle/>
          <a:p>
            <a:r>
              <a:t>脑室内肿瘤的放射生物学特性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放射生物学基础理论</a:t>
            </a:r>
          </a:p>
        </p:txBody>
      </p:sp>
      <p:sp>
        <p:nvSpPr>
          <p:cNvPr id="3" name="Text Placeholder 2"/>
          <p:cNvSpPr>
            <a:spLocks noGrp="1"/>
          </p:cNvSpPr>
          <p:nvPr>
            <p:ph type="body" idx="1"/>
          </p:nvPr>
        </p:nvSpPr>
        <p:spPr/>
        <p:txBody>
          <a:bodyPr/>
          <a:lstStyle/>
          <a:p>
            <a:r>
              <a:t>【放射生物学基础理论】：</a:t>
            </a:r>
          </a:p>
        </p:txBody>
      </p:sp>
      <p:sp>
        <p:nvSpPr>
          <p:cNvPr id="4" name="Content Placeholder 3"/>
          <p:cNvSpPr>
            <a:spLocks noGrp="1"/>
          </p:cNvSpPr>
          <p:nvPr>
            <p:ph sz="half" idx="2"/>
          </p:nvPr>
        </p:nvSpPr>
        <p:spPr/>
        <p:txBody>
          <a:bodyPr/>
          <a:lstStyle/>
          <a:p>
            <a:r>
              <a:t>1.DNA损伤与修复：放疗过程中，辐射会通过直接或间接方式引起DNA双链断裂、碱基氧化等多种损伤。肿瘤细胞的DNA修复机制可能存在问题，导致无法有效修复损伤，从而影响其生长和分裂。</a:t>
            </a:r>
          </a:p>
          <a:p>
            <a:r>
              <a:t>2.乏氧效应：肿瘤内部常常存在乏氧区域，这些区域内的细胞对放疗不敏感，容易成为治疗的“死角”。因此，针对乏氧状态下的肿瘤细胞进行研究和开发新型治疗方法是当前的一个重要趋势。</a:t>
            </a:r>
          </a:p>
          <a:p>
            <a:r>
              <a:t>3.细胞周期依赖性：不同阶段的肿瘤细胞对放射线的敏感度不同。G2/M期细胞对放疗最为敏感，而S期细胞则相对较耐受。因此，了解细胞周期分布情况并选择最佳的照射时机有助于提高治疗效果。</a:t>
            </a:r>
          </a:p>
          <a:p>
            <a:r>
              <a:t>【细胞凋亡与放射抵抗】：</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脑室内肿瘤放射治疗原则</a:t>
            </a:r>
          </a:p>
        </p:txBody>
      </p:sp>
      <p:sp>
        <p:nvSpPr>
          <p:cNvPr id="3" name="Subtitle 2"/>
          <p:cNvSpPr>
            <a:spLocks noGrp="1"/>
          </p:cNvSpPr>
          <p:nvPr>
            <p:ph type="subTitle" idx="1"/>
          </p:nvPr>
        </p:nvSpPr>
        <p:spPr/>
        <p:txBody>
          <a:bodyPr/>
          <a:lstStyle/>
          <a:p>
            <a:r>
              <a:t>脑室内肿瘤的放射生物学特性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脑室内肿瘤放射治疗原则</a:t>
            </a:r>
          </a:p>
        </p:txBody>
      </p:sp>
      <p:sp>
        <p:nvSpPr>
          <p:cNvPr id="3" name="Text Placeholder 2"/>
          <p:cNvSpPr>
            <a:spLocks noGrp="1"/>
          </p:cNvSpPr>
          <p:nvPr>
            <p:ph type="body" idx="1"/>
          </p:nvPr>
        </p:nvSpPr>
        <p:spPr/>
        <p:txBody>
          <a:bodyPr/>
          <a:lstStyle/>
          <a:p>
            <a:r>
              <a:t>脑室内肿瘤的放射治疗策略</a:t>
            </a:r>
          </a:p>
        </p:txBody>
      </p:sp>
      <p:sp>
        <p:nvSpPr>
          <p:cNvPr id="4" name="Content Placeholder 3"/>
          <p:cNvSpPr>
            <a:spLocks noGrp="1"/>
          </p:cNvSpPr>
          <p:nvPr>
            <p:ph sz="half" idx="2"/>
          </p:nvPr>
        </p:nvSpPr>
        <p:spPr/>
        <p:txBody>
          <a:bodyPr/>
          <a:lstStyle/>
          <a:p>
            <a:r>
              <a:t>1.高剂量辐射照射：对于脑室内肿瘤，通常需要使用较高的初始剂量进行辐射治疗，以确保有效地杀灭肿瘤细胞。但同时需要注意防止对周围正常组织造成过量损害。</a:t>
            </a:r>
          </a:p>
          <a:p>
            <a:r>
              <a:t>2.精确靶向技术：精确的放射治疗技术是确保疗效和减少副作用的关键。这包括立体定向放射外科、图像引导放射治疗等技术，以提高辐射剂量的准确性，并避免对非目标区域的影响。</a:t>
            </a:r>
          </a:p>
          <a:p>
            <a:r>
              <a:t>3.多学科协作：脑室内肿瘤的治疗通常需要多学科团队的合作，包括神经外科、放射肿瘤科、放射物理科等专业人员，共同制定个性化的治疗方案。</a:t>
            </a:r>
          </a:p>
          <a:p/>
        </p:txBody>
      </p:sp>
      <p:sp>
        <p:nvSpPr>
          <p:cNvPr id="5" name="Text Placeholder 4"/>
          <p:cNvSpPr>
            <a:spLocks noGrp="1"/>
          </p:cNvSpPr>
          <p:nvPr>
            <p:ph type="body" idx="3"/>
          </p:nvPr>
        </p:nvSpPr>
        <p:spPr/>
        <p:txBody>
          <a:bodyPr/>
          <a:lstStyle/>
          <a:p>
            <a:r>
              <a:t>影像引导放射治疗在脑室内肿瘤中的应用</a:t>
            </a:r>
          </a:p>
        </p:txBody>
      </p:sp>
      <p:sp>
        <p:nvSpPr>
          <p:cNvPr id="6" name="Content Placeholder 5"/>
          <p:cNvSpPr>
            <a:spLocks noGrp="1"/>
          </p:cNvSpPr>
          <p:nvPr>
            <p:ph sz="half" idx="4"/>
          </p:nvPr>
        </p:nvSpPr>
        <p:spPr/>
        <p:txBody>
          <a:bodyPr/>
          <a:lstStyle/>
          <a:p>
            <a:r>
              <a:t>1.影像引导技术的优势：通过实时影像监控，可以更准确地定位和跟踪肿瘤位置，从而实现精准辐射照射。</a:t>
            </a:r>
          </a:p>
          <a:p>
            <a:r>
              <a:t>2.脑室系统的解剖特性：由于脑室内肿瘤的位置特殊，影像引导技术的应用可以克服传统放射治疗中可能存在的误差，降低并发症风险。</a:t>
            </a:r>
          </a:p>
          <a:p>
            <a:r>
              <a:t>3.个性化治疗计划：影像引导技术可以根据每个患者的具体情况进行定制化治疗计划，提高治疗效果和患者生活质量。</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脑室内肿瘤放射治疗原则</a:t>
            </a:r>
          </a:p>
        </p:txBody>
      </p:sp>
      <p:sp>
        <p:nvSpPr>
          <p:cNvPr id="3" name="Text Placeholder 2"/>
          <p:cNvSpPr>
            <a:spLocks noGrp="1"/>
          </p:cNvSpPr>
          <p:nvPr>
            <p:ph type="body" idx="1"/>
          </p:nvPr>
        </p:nvSpPr>
        <p:spPr/>
        <p:txBody>
          <a:bodyPr/>
          <a:lstStyle/>
          <a:p>
            <a:r>
              <a:t>放射生物学原理在脑室内肿瘤治疗中的应用</a:t>
            </a:r>
          </a:p>
        </p:txBody>
      </p:sp>
      <p:sp>
        <p:nvSpPr>
          <p:cNvPr id="4" name="Content Placeholder 3"/>
          <p:cNvSpPr>
            <a:spLocks noGrp="1"/>
          </p:cNvSpPr>
          <p:nvPr>
            <p:ph sz="half" idx="2"/>
          </p:nvPr>
        </p:nvSpPr>
        <p:spPr/>
        <p:txBody>
          <a:bodyPr/>
          <a:lstStyle/>
          <a:p>
            <a:r>
              <a:t>1.放射敏感性评估：根据肿瘤细胞的放射敏感性，选择合适的放疗方法和剂量，以达到最佳治疗效果。</a:t>
            </a:r>
          </a:p>
          <a:p>
            <a:r>
              <a:t>2.DNA损伤修复机制：了解肿瘤细胞的DNA修复机制有助于确定最有效的放疗时间和间隔，增强辐射治疗的效果。</a:t>
            </a:r>
          </a:p>
          <a:p>
            <a:r>
              <a:t>3.细胞周期调控：利用细胞周期的不同阶段对辐射敏感性的差异，优化放疗时间点，提升治疗效益。</a:t>
            </a:r>
          </a:p>
          <a:p/>
        </p:txBody>
      </p:sp>
      <p:sp>
        <p:nvSpPr>
          <p:cNvPr id="5" name="Text Placeholder 4"/>
          <p:cNvSpPr>
            <a:spLocks noGrp="1"/>
          </p:cNvSpPr>
          <p:nvPr>
            <p:ph type="body" idx="3"/>
          </p:nvPr>
        </p:nvSpPr>
        <p:spPr/>
        <p:txBody>
          <a:bodyPr/>
          <a:lstStyle/>
          <a:p>
            <a:r>
              <a:t>个体化治疗方案的重要性</a:t>
            </a:r>
          </a:p>
        </p:txBody>
      </p:sp>
      <p:sp>
        <p:nvSpPr>
          <p:cNvPr id="6" name="Content Placeholder 5"/>
          <p:cNvSpPr>
            <a:spLocks noGrp="1"/>
          </p:cNvSpPr>
          <p:nvPr>
            <p:ph sz="half" idx="4"/>
          </p:nvPr>
        </p:nvSpPr>
        <p:spPr/>
        <p:txBody>
          <a:bodyPr/>
          <a:lstStyle/>
          <a:p>
            <a:r>
              <a:t>1.患者年龄和健康状况：患者的年龄、整体健康状况以及是否患有其他疾病都会影响到治疗的选择和预后情况。</a:t>
            </a:r>
          </a:p>
          <a:p>
            <a:r>
              <a:t>2.肿瘤类型和分级：不同类型的脑室内肿瘤对放射治疗的反应可能会有所不同，需要根据具体病理类型和分级来决定最适合的治疗方式。</a:t>
            </a:r>
          </a:p>
          <a:p>
            <a:r>
              <a:t>3.临床症状与功能障碍：患者的临床症状和功能障碍程度也是制定治疗方案时需要考虑的重要因素。</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脑室内肿瘤放射治疗原则</a:t>
            </a:r>
          </a:p>
        </p:txBody>
      </p:sp>
      <p:sp>
        <p:nvSpPr>
          <p:cNvPr id="3" name="Text Placeholder 2"/>
          <p:cNvSpPr>
            <a:spLocks noGrp="1"/>
          </p:cNvSpPr>
          <p:nvPr>
            <p:ph type="body" idx="1"/>
          </p:nvPr>
        </p:nvSpPr>
        <p:spPr/>
        <p:txBody>
          <a:bodyPr/>
          <a:lstStyle/>
          <a:p>
            <a:r>
              <a:t>脑室内肿瘤放射治疗的长期效应和监测</a:t>
            </a:r>
          </a:p>
        </p:txBody>
      </p:sp>
      <p:sp>
        <p:nvSpPr>
          <p:cNvPr id="4" name="Content Placeholder 3"/>
          <p:cNvSpPr>
            <a:spLocks noGrp="1"/>
          </p:cNvSpPr>
          <p:nvPr>
            <p:ph sz="half" idx="2"/>
          </p:nvPr>
        </p:nvSpPr>
        <p:spPr/>
        <p:txBody>
          <a:bodyPr/>
          <a:lstStyle/>
          <a:p>
            <a:r>
              <a:t>1.远期并发症：脑室内肿瘤的放射治疗可能导致远期并发症，如认知功能障碍、内分泌失调等，需要密切监测并及时干预。</a:t>
            </a:r>
          </a:p>
          <a:p>
            <a:r>
              <a:t>2.再次复发的风险：尽管部分患者在接受放射治疗后可以获得较好的缓解，但仍存在再次复发的可能性，因此需要定期复查以评估病情变化。</a:t>
            </a:r>
          </a:p>
          <a:p>
            <a:r>
              <a:t>3.生存质量和生存率：放射治疗在控制肿瘤进展的同时，也需要关注患者的生存质量及长期生存率，平衡治疗效益与潜在风险。</a:t>
            </a:r>
          </a:p>
          <a:p/>
        </p:txBody>
      </p:sp>
      <p:sp>
        <p:nvSpPr>
          <p:cNvPr id="5" name="Text Placeholder 4"/>
          <p:cNvSpPr>
            <a:spLocks noGrp="1"/>
          </p:cNvSpPr>
          <p:nvPr>
            <p:ph type="body" idx="3"/>
          </p:nvPr>
        </p:nvSpPr>
        <p:spPr/>
        <p:txBody>
          <a:bodyPr/>
          <a:lstStyle/>
          <a:p>
            <a:r>
              <a:t>新型放射治疗方法的研究进展</a:t>
            </a:r>
          </a:p>
        </p:txBody>
      </p:sp>
      <p:sp>
        <p:nvSpPr>
          <p:cNvPr id="6" name="Content Placeholder 5"/>
          <p:cNvSpPr>
            <a:spLocks noGrp="1"/>
          </p:cNvSpPr>
          <p:nvPr>
            <p:ph sz="half" idx="4"/>
          </p:nvPr>
        </p:nvSpPr>
        <p:spPr/>
        <p:txBody>
          <a:bodyPr/>
          <a:lstStyle/>
          <a:p>
            <a:r>
              <a:t>1.精准放射治疗技术的发展：如质子疗法、碳离子疗法等新型放射治疗方法正在不断发展，有望进一步提高治疗效果并减轻副作用。</a:t>
            </a:r>
          </a:p>
          <a:p>
            <a:r>
              <a:t>2.分子靶向治疗与免疫治疗：结合分子靶向药物和免疫疗法，可能为脑室内肿瘤提供更为精准且有效的治疗手段。</a:t>
            </a:r>
          </a:p>
          <a:p>
            <a:r>
              <a:t>3.跨学科合作与临床试验：不断开展跨学科合作研究和临床试验，推动脑室内肿瘤放射治疗领域的发展，以满足患者日益增长的需求。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肿瘤细胞增殖周期与放射敏感性</a:t>
            </a:r>
          </a:p>
        </p:txBody>
      </p:sp>
      <p:sp>
        <p:nvSpPr>
          <p:cNvPr id="3" name="Subtitle 2"/>
          <p:cNvSpPr>
            <a:spLocks noGrp="1"/>
          </p:cNvSpPr>
          <p:nvPr>
            <p:ph type="subTitle" idx="1"/>
          </p:nvPr>
        </p:nvSpPr>
        <p:spPr/>
        <p:txBody>
          <a:bodyPr/>
          <a:lstStyle/>
          <a:p>
            <a:r>
              <a:t>脑室内肿瘤的放射生物学特性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https://d.book118.com/025041110300011124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12</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脑室内肿瘤的定义与分类</vt:lpstr>
      <vt:lpstr> 脑室内肿瘤的定义与分类</vt:lpstr>
      <vt:lpstr> 放射生物学基础理论</vt:lpstr>
      <vt:lpstr> 放射生物学基础理论</vt:lpstr>
      <vt:lpstr> 脑室内肿瘤放射治疗原则</vt:lpstr>
      <vt:lpstr> 脑室内肿瘤放射治疗原则</vt:lpstr>
      <vt:lpstr> 脑室内肿瘤放射治疗原则</vt:lpstr>
      <vt:lpstr> 脑室内肿瘤放射治疗原则</vt:lpstr>
      <vt:lpstr> 肿瘤细胞增殖周期与放射敏感性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2024-09-29T01:55:44.029</cp:lastPrinted>
  <dcterms:created xsi:type="dcterms:W3CDTF">2024-09-28T17:55:44Z</dcterms:created>
  <dcterms:modified xsi:type="dcterms:W3CDTF">2024-09-28T17:55:46Z</dcterms:modified>
</cp:coreProperties>
</file>