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E8048-9A22-4258-A4ED-8D67ED89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E7CFB-D076-47A5-99BD-B6BDF84A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637C9-BBAA-41F0-B8CD-26E0507B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94F5E-B6A5-4D7D-9C8D-CDDBFE69A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9876B-EFE4-4562-AADC-F83FC5BA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AA606-0A9A-4846-AD15-7DDB7886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F361C-A760-4986-ACED-29AE94EA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B6B3C-D5DE-4AD4-96C1-50A90D56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5C881-7162-434E-83A4-0CEF70DBB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BC300-4D34-4037-8084-E07E2E51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F3FEB-AE56-45A8-8C58-ADB8DFCB6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4212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口服降糖药物治疗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口服降糖药的选用原则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口服降糖药的副作用及注意事项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口服降糖药的联合治疗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口服降糖药的种类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格列奈类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如瑞格列奈、那格列奈等，属于胰岛素促泌剂，通过刺激胰岛素的早时相分泌而降低餐后血糖。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双胍类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如二甲双胍，主要通过抑制肝葡萄糖输出、改善外周组织对胰岛素的敏感性等机制降低血糖。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磺脲类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如格列本脲、格列齐特等，主要通过刺激胰腺β细胞释放胰岛素来降低血糖。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α-葡萄糖苷酶抑制剂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如阿卡波糖、伏格列波糖等，通过抑制小肠黏膜刷状缘的α-葡萄糖苷酶而延迟碳水化合物吸收，降低餐后高血糖。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DPP-4抑制剂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如西格列汀、维格列汀等，通过抑制DPP-4酶活性增加体内GLP-1水平，促进胰岛素分泌而降低血糖。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如磺脲类和格列奈类药物，通过刺激胰腺β细胞释放胰岛素来降低血糖。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增加胰岛素分泌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如双胍类药物和噻唑烷二酮类药物，通过增加外周组织对胰岛素的敏感性而降低血糖。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改善胰岛素抵抗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如α-葡萄糖苷酶抑制剂，通过抑制小肠黏膜刷状缘的α-葡萄糖苷酶而延迟碳水化合物吸收，降低餐后高血糖。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抑制碳水化合物吸收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如DPP-4抑制剂，通过抑制DPP-4酶活性增加体内GLP-1水平，促进胰岛素分泌而降低血糖。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增加GLP-1水平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其他特殊情况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如妊娠期糖尿病、老年糖尿病以及伴有其他慢性疾病（如心血管疾病、肾脏疾病等）的糖尿病患者，需在医生指导下选择合适的口服降糖药。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适用于大多数2型糖尿病患者，尤其是饮食和运动控制效果不佳时。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1型糖尿病患者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虽然1型糖尿病患者主要依赖胰岛素治疗，但在某些情况下可联合使用口服降糖药。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糖尿病前期患者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对于糖耐量异常或空腹血糖受损的糖尿病前期患者，可考虑使用口服降糖药进行干预。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通过促进胰岛素分泌来降低血糖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这类药物包括磺脲类和非磺脲类，它们通过刺激胰岛β细胞释放胰岛素来降低血糖。适用于症状较轻，仅以饮食控制的病人。常见副作用包括低血糖反应。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胰岛素促泌剂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54" b="103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通过抑制肝葡萄糖输出，改善外周组织对胰岛素的敏感性来降低血糖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这类药物以二甲双胍为代表，是治疗2型糖尿病的一线药物。它可以改善胰岛素抵抗，帮助控制体重。常见副作用包括胃肠道不适。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双胍类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通过激活过氧化物酶体增殖物激活受体γ来改善胰岛素抵抗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这类药物以罗格列酮和吡格列酮为代表，主要用于治疗2型糖尿病。它们可以改善胰岛素抵抗和血脂水平。副作用包括增加心脏病风险。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噻唑烷二酮类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通过抑制DPP-4酶，减少胰高血糖素样肽1的降解，从而改善血糖控制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这类药物包括西格列汀和沙格列汀等，主要用于治疗2型糖尿病。它们可以降低血糖水平，同时减少低血糖的风险。常见副作用包括上呼吸道感染和头痛。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DPP-4抑制剂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SGLT-2抑制剂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通过抑制肾小管中葡萄糖重吸收，促进尿糖排泄来降低血糖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这类药物包括达格列净和卡格列净等，可以降低血糖水平，减轻体重，对心血管也有益处。常见副作用包括尿路感染和酵母菌感染。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口服降糖药的选用原则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1型糖尿病患者通常需要使用胰岛素进行治疗，口服降糖药不是首选。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00" r="152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2型糖尿病患者可以根据病情选择合适的口服降糖药进行治疗。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针对特殊类型的糖尿病，如妊娠糖尿病、青少年糖尿病等，应根据具体情况选择适合的口服降糖药或胰岛素进行治疗。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特殊类型糖尿病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根据糖尿病类型选择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https://d.book118.com/025042123033011044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2024-09-06T08:24:29.403</cp:lastPrinted>
  <dcterms:created xsi:type="dcterms:W3CDTF">2024-09-06T00:24:29Z</dcterms:created>
  <dcterms:modified xsi:type="dcterms:W3CDTF">2024-09-06T00:24:31Z</dcterms:modified>
</cp:coreProperties>
</file>