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AFD7A-D9EB-44EB-9F09-E6A04A8B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85CEF-B110-48FC-9D05-3C94B9A05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BEDD0-7FEC-4A25-A856-18D3C06C8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AB558-D526-4407-9746-A9B46F77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3F13D-C31F-46E6-A925-9C701ABB6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24B9C-5C6B-4082-8F82-1D5985F84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39374-96D9-4F1E-A4F0-AC8A46974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80B0A-6BF5-4DB4-A96E-0DD63AC9B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99817-C515-4A66-85F8-0E8B8A252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6E7E0-A107-4F09-9F3D-32F57CB3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4AFD4-B65F-4E76-84F3-16CF6C65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46" r:id="rId2"/>
    <p:sldLayoutId id="2147484547" r:id="rId3"/>
    <p:sldLayoutId id="2147484548" r:id="rId4"/>
    <p:sldLayoutId id="2147484549" r:id="rId5"/>
    <p:sldLayoutId id="2147484550" r:id="rId6"/>
    <p:sldLayoutId id="2147484551" r:id="rId7"/>
    <p:sldLayoutId id="2147484552" r:id="rId8"/>
    <p:sldLayoutId id="2147484553" r:id="rId9"/>
    <p:sldLayoutId id="2147484554" r:id="rId10"/>
    <p:sldLayoutId id="214748455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443341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岗前培训的团队合作与协作培养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岗前培训团队合作与协作培养的重要性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岗前培训团队合作与协作培养的方法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岗前培训团队合作与协作培养的实践案例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岗前培训团队合作与协作培养的挑战与应对策略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岗前培训团队合作与协作培养的未来发展趋势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岗前培训团队合作与协作培养的重要性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提升员工协作能力</a:t>
            </a:r>
            <a:endParaRPr lang="zh-CN" altLang="en-US"/>
          </a:p>
        </p:txBody>
      </p:sp>
      <p:sp>
        <p:nvSpPr>
          <p:cNvPr id="10489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促进信息共享和沟通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增强团队凝聚力和归属感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应对复杂问题和挑战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提高工作效率和创新能力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增强团队凝聚力</a:t>
            </a:r>
            <a:endParaRPr lang="zh-CN" altLang="en-US"/>
          </a:p>
        </p:txBody>
      </p:sp>
      <p:sp>
        <p:nvSpPr>
          <p:cNvPr id="10490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促进沟通与协作：通过培训，员工能够更好地理解彼此，提高沟通效率，形成良好的工作关系。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培养团队精神：培训可以帮助员工树立团队意识，增强对团队的认同感和归属感。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提高工作效率：团队合作和协作能够使员工更好地分配任务，减少工作负担，提高工作效率。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增强应对能力：通过培训，团队可以更好地应对各种挑战和压力，提高团队的应变能力和创新能力。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提高工作效率</a:t>
            </a:r>
            <a:endParaRPr lang="zh-CN" altLang="en-US"/>
          </a:p>
        </p:txBody>
      </p:sp>
      <p:sp>
        <p:nvSpPr>
          <p:cNvPr id="104907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团队合作与协作培养能够提高工作效率，减少工作重复和浪费。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良好的团队合作与协作能够加速工作流程，提高任务完成速度。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通过有效的沟通与协作，可以减少工作中的误解和冲突，降低错误率。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团队合作与协作培养能够增强员工的归属感和凝聚力，提高工作积极性和满意度。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促进企业文化的形成</a:t>
            </a:r>
            <a:endParaRPr lang="zh-CN" altLang="en-US"/>
          </a:p>
        </p:txBody>
      </p:sp>
      <p:sp>
        <p:nvSpPr>
          <p:cNvPr id="104913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通过团队合作与协作培养，员工可以更好地理解企业战略和文化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岗前培训团队合作与协作培养有助于形成共同价值观和行为准则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良好的团队合作与协作培养能够增强员工之间的信任和凝聚力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团队合作与协作培养有助于提高员工的工作满意度和忠诚度，从而促进企业文化的形成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岗前培训团队合作与协作培养的方法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制定明确的培训目标</a:t>
            </a:r>
            <a:endParaRPr lang="zh-CN" altLang="en-US"/>
          </a:p>
        </p:txBody>
      </p:sp>
      <p:sp>
        <p:nvSpPr>
          <p:cNvPr id="10492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确定团队成员的岗位职责和要求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根据团队目标制定具体的培训计划和内容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设定可量化的培训目标，确保团队成员明确了解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定期评估培训目标的完成情况，及时调整和改进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4929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定期召开团队会议，确保信息畅通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建立有效的反馈机制，及时了解团队成员的工作情况和需求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培养倾听和表达的能力，促进相互理解和协作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鼓励团队成员提出意见和建议，积极参与讨论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开展团队建设活动</a:t>
            </a:r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组织户外拓展活动，增强团队凝聚力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定期举办团队建设活动，如团队竞赛、团队合作项目等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鼓励团队成员积极参与活动，提高团队协作能力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通过团队建设活动，促进团队成员之间的相互了解与信任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制定激励机制</a:t>
            </a:r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设立奖励制度，激励团队成员积极参与培训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制定明确的评价标准，对团队成员的表现进行客观评价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定期对优秀团队成员进行表彰和奖励，提高团队士气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建立有效的沟通机制，鼓励团队成员提出建议和意见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岗前培训团队合作与协作培养的实践案例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https://d.book118.com/025044334101011110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岗前培训的团队合作与协作培养</vt:lpstr>
      <vt:lpstr>目录</vt:lpstr>
      <vt:lpstr>单击添加章节标题</vt:lpstr>
      <vt:lpstr>岗前培训团队合作与协作培养的重要性</vt:lpstr>
      <vt:lpstr>提升员工协作能力</vt:lpstr>
      <vt:lpstr>增强团队凝聚力</vt:lpstr>
      <vt:lpstr>提高工作效率</vt:lpstr>
      <vt:lpstr>促进企业文化的形成</vt:lpstr>
      <vt:lpstr>岗前培训团队合作与协作培养的方法</vt:lpstr>
      <vt:lpstr>制定明确的培训目标</vt:lpstr>
      <vt:lpstr>建立有效的沟通机制</vt:lpstr>
      <vt:lpstr>开展团队建设活动</vt:lpstr>
      <vt:lpstr>制定激励机制</vt:lpstr>
      <vt:lpstr>岗前培训团队合作与协作培养的实践案例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2024-09-15T10:06:51.036</cp:lastPrinted>
  <dcterms:created xsi:type="dcterms:W3CDTF">2024-09-15T02:06:51Z</dcterms:created>
  <dcterms:modified xsi:type="dcterms:W3CDTF">2024-09-15T02:06:53Z</dcterms:modified>
</cp:coreProperties>
</file>