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4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629F7-BA93-425A-ADCC-FD4D0507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923C7-D77E-4A27-8AB8-0C0FB3713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0524F-5A63-48BE-89F2-96D628320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1C1D9-A77E-41AF-9712-07296212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403BE3-EAA6-4702-A729-314D92CD0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82ABD-6829-41A9-A6D3-DA41876C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391CE-2402-40BF-8E83-38A4B18B7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979D2-806F-48A8-B835-DF93FF75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CAB5A-07C1-4C9D-A049-D9FA70EA5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E8428-39A7-4030-A608-68BE78209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9FE58-0A8C-4950-8146-B62FA08BA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475" r:id="rId2"/>
    <p:sldLayoutId id="2147506476" r:id="rId3"/>
    <p:sldLayoutId id="2147506477" r:id="rId4"/>
    <p:sldLayoutId id="2147506478" r:id="rId5"/>
    <p:sldLayoutId id="2147506479" r:id="rId6"/>
    <p:sldLayoutId id="2147506480" r:id="rId7"/>
    <p:sldLayoutId id="2147506481" r:id="rId8"/>
    <p:sldLayoutId id="2147506482" r:id="rId9"/>
    <p:sldLayoutId id="2147506483" r:id="rId10"/>
    <p:sldLayoutId id="214750648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000321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中国封建帝制的建立和发展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07666" y="2009775"/>
            <a:ext cx="416458" cy="433070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4548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添加目录文本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4317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8972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98366" y="2009775"/>
            <a:ext cx="416458" cy="433070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32455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封建帝制的起源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32224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6879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89066" y="2009775"/>
            <a:ext cx="416458" cy="433070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50362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封建帝制的形成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50131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44786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279766" y="2009775"/>
            <a:ext cx="416458" cy="433070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8269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封建帝制的成熟与完善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68038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62693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70466" y="2009775"/>
            <a:ext cx="416458" cy="433070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86176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封建帝制的衰落与灭亡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85945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80600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861166" y="2009775"/>
            <a:ext cx="416458" cy="433070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104083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封建帝制的影响与启示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103852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98507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913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4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913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80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封建帝制的起源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夏朝的建立</a:t>
            </a:r>
            <a:endParaRPr lang="zh-CN" altLang="en-US"/>
          </a:p>
        </p:txBody>
      </p:sp>
      <p:sp>
        <p:nvSpPr>
          <p:cNvPr id="10489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夏朝是中国历史上第一个封建帝制王朝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夏朝的建立标志着中国进入了封建帝制时代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夏朝的建立者是启，他是禹的儿子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夏朝的建立奠定了中国封建帝制的基础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商朝的演变</a:t>
            </a:r>
            <a:endParaRPr lang="zh-CN" altLang="en-US"/>
          </a:p>
        </p:txBody>
      </p:sp>
      <p:sp>
        <p:nvSpPr>
          <p:cNvPr id="104897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商朝的起源和兴起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商朝的衰落和灭亡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商朝的文化和科技发展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商朝的政治制度和经济状况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西周的制度化</a:t>
            </a:r>
            <a:endParaRPr lang="zh-CN" altLang="en-US"/>
          </a:p>
        </p:txBody>
      </p:sp>
      <p:sp>
        <p:nvSpPr>
          <p:cNvPr id="10490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分封制：将土地和权力分封给王族、功臣和先代贵族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宗法制：以嫡长子继承制为基础，维护贵族世袭统治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礼乐制：规范贵族身份地位，维护等级秩序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封建帝制的起源：西周制度化奠定了封建帝制的基础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东周的分裂与变革</a:t>
            </a:r>
            <a:endParaRPr lang="zh-CN" altLang="en-US"/>
          </a:p>
        </p:txBody>
      </p:sp>
      <p:sp>
        <p:nvSpPr>
          <p:cNvPr id="10491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春秋战国时期，周王室衰微，诸侯争霸，分封制逐渐瓦解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秦始皇统一六国，建立封建帝制，开创了中国历史的新篇章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秦国商鞅变法，废除井田制，推行县制，为封建帝制奠定了基础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战国时期，各国变法图强，封建制度逐渐确立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913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88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封建帝制的形成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秦朝的统一与中央集权</a:t>
            </a:r>
            <a:endParaRPr lang="zh-CN" altLang="en-US"/>
          </a:p>
        </p:txBody>
      </p:sp>
      <p:sp>
        <p:nvSpPr>
          <p:cNvPr id="104922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秦朝统一六国，结束了战国时期的分裂状态。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秦始皇推行一系列改革，建立了中央集权的政治制度。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秦朝的法律、货币、度量衡等实现了统一，加强了中央政府的控制力。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秦朝修建了万里长城，巩固了边防，保障了国家安全。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汉朝的郡县与封国并存</a:t>
            </a:r>
            <a:endParaRPr lang="zh-CN" altLang="en-US"/>
          </a:p>
        </p:txBody>
      </p:sp>
      <p:sp>
        <p:nvSpPr>
          <p:cNvPr id="10492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汉朝时期，实行郡县与封国并存的制度，封国是郡县的补充。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封国制度在汉朝中后期逐渐削弱，最终在东汉末年被完全废除。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郡县与封国并存制度是中国封建帝制形成过程中的一个重要阶段。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封国的存在对维护汉朝的统一和稳定起到了重要作用。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隋唐的科举与三省六部制</a:t>
            </a:r>
            <a:endParaRPr lang="zh-CN" altLang="en-US"/>
          </a:p>
        </p:txBody>
      </p:sp>
      <p:sp>
        <p:nvSpPr>
          <p:cNvPr id="104935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三省六部制的形成与职能，加强了中央集权，巩固了封建帝制。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隋唐时期科举制度的创立与发展，为封建帝制提供了人才支持。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科举制度与三省六部制的相互影响，推动了封建帝制的建立和发展。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隋唐时期科举制度与三省六部制的意义和影响。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宋朝的文官政治与经济繁荣</a:t>
            </a:r>
            <a:endParaRPr lang="zh-CN" altLang="en-US"/>
          </a:p>
        </p:txBody>
      </p:sp>
      <p:sp>
        <p:nvSpPr>
          <p:cNvPr id="10494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宋朝文官政治的形成背景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宋朝经济繁荣的表现和原因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宋朝文官政治与经济繁荣的关系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宋朝文官政治的特点和影响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913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480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封建帝制的成熟与完善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https://d.book118.com/025100032103011043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1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微软雅黑</vt:lpstr>
      <vt:lpstr>宋体</vt:lpstr>
      <vt:lpstr>Office Theme</vt:lpstr>
      <vt:lpstr>中国封建帝制的建立和发展</vt:lpstr>
      <vt:lpstr>目录</vt:lpstr>
      <vt:lpstr>添加章节标题</vt:lpstr>
      <vt:lpstr>封建帝制的起源</vt:lpstr>
      <vt:lpstr>夏朝的建立</vt:lpstr>
      <vt:lpstr>商朝的演变</vt:lpstr>
      <vt:lpstr>西周的制度化</vt:lpstr>
      <vt:lpstr>东周的分裂与变革</vt:lpstr>
      <vt:lpstr>封建帝制的形成</vt:lpstr>
      <vt:lpstr>秦朝的统一与中央集权</vt:lpstr>
      <vt:lpstr>汉朝的郡县与封国并存</vt:lpstr>
      <vt:lpstr>隋唐的科举与三省六部制</vt:lpstr>
      <vt:lpstr>宋朝的文官政治与经济繁荣</vt:lpstr>
      <vt:lpstr>封建帝制的成熟与完善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2024-09-04T23:04:49.534</cp:lastPrinted>
  <dcterms:created xsi:type="dcterms:W3CDTF">2024-09-04T15:04:49Z</dcterms:created>
  <dcterms:modified xsi:type="dcterms:W3CDTF">2024-09-04T15:04:52Z</dcterms:modified>
</cp:coreProperties>
</file>