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AE6076-5251-4C65-AFE2-FDC29E68A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3EE416-4AB6-4CA9-BE1E-FC7EEC79E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726005-CEB6-4B05-ABDF-B12D8FA1D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3DFD86-777E-4B49-AFBC-B3DC712A1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F32116-E517-4A95-BD7D-61AB972A9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57E4E0-6F77-46C7-BAA4-5F8E4F93F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0EAF98-9EA7-4F0B-B1CE-B3E8D54FD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DACC8A-C192-4FFD-8811-71C20701A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672763-3F1B-4769-8160-6DD8ACFB6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499FEF-C2E9-46DA-B052-0964AEC1B5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CD4AF-2A19-4646-9F70-140D5F003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10121334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人在社会发展中的作用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人在社会发展中的地位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人在经济发展中的作用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人在政治发展中的作用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人在文化发展中的作用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人在社会和谐中的作用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社会发展的核心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人是社会发展的核心力量，人的活动、创造力和互动构成了社会进步的基础。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人的作用与意义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人的作用体现在推动社会进步、创造文化、传承知识和推动经济发展等方面，研究人在社会发展中的作用对于理解社会变迁、制定合理政策和推动社会和谐具有重要意义。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158" b="1315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揭示人在社会发展中的作用，探讨人与社会进步的关系，分析人的活动对社会结构、文化和经济的影响。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如何评估人的活动对社会发展的贡献？人的创造力如何推动社会进步？人的互动如何影响社会结构和文化？如何在政策制定中充分考虑人的因素？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人在社会发展中的地位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知识智慧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66" r="556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社会发展的核心力量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人类具有无限的创造力，能够不断创新和发明，推动社会不断向前发展。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人类是社会生产力的主要承担者，通过劳动创造财富和价值，推动社会经济的持续发展。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人类拥有丰富的知识和智慧，能够不断探索和发现新的领域和规律，为社会进步提供源源不断的动力。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人的需求与动机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人的需求和动机是推动社会发展的重要动力，人们不断追求更好的生活和更高的社会地位，从而推动社会的进步和发展。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人的文化与价值观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人的文化和价值观对社会发展具有导向作用，先进的文化和价值观有助于推动社会的文明进步和和谐发展。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人口数量与质量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人口数量和质量的变化对社会经济发展产生重要影响，适度的人口数量和高质量的人口结构有助于社会经济的可持续发展。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人的因素与社会发展的关系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333" b="33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社会的经济、政治、文化等方面的进步为人的发展提供了更好的条件和机会，促进了人的全面发展。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社会进步促进人的发展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人的素质、能力、创造力等方面的提高有助于推动社会的进步和发展，形成人与社会相互促进、共同发展的良性循环。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人的发展推动社会进步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在推动人的发展的同时，需要关注社会进步的整体性和协调性，确保人与社会的和谐发展。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人的发展与社会进步的协调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人的发展与社会进步的互动关系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人在经济发展中的作用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333" b="2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劳动力的素质提升推动生产力发展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随着教育水平和技能的提升，劳动力的素质不断提高，从而推动生产力的发展和进步。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劳动力是生产力的核心要素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劳动力是生产过程中不可或缺的要素，其数量和质量直接影响生产力的水平。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劳动力与生产资料相结合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劳动力与生产资料相结合，通过劳动过程将生产资料转化为产品，从而创造经济价值。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劳动力与生产力的关系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7167" r="2716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人力资源是经济发展的重要基础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人力资源的数量、质量和结构对经济发展具有重要影响，是经济发展的重要基础。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人力资源开发促进经济增长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通过教育、培训、就业等措施，开发人力资源，提高劳动力的素质和技能，从而促进经济增长。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人力资源配置与优化经济结构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合理配置人力资源，优化经济结构，可以提高经济效率，促进经济的可持续发展。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人力资源开发与经济发展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创新推动产业升级和转型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通过技术创新和模式创新，可以推动产业升级和转型，提高产业附加值和竞争力。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创新促进就业和经济增长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创新可以创造新的就业机会和经济增长点，为经济发展注入新的活力。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创新是经济发展的动力源泉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创新可以带来新的产品、新的服务、新的技术和新的市场，为经济发展提供源源不断的动力。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创新与经济发展的关系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人在政治发展中的作用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https://d.book118.com/025101213341011110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2024-09-16T11:49:17.332</cp:lastPrinted>
  <dcterms:created xsi:type="dcterms:W3CDTF">2024-09-16T03:49:17Z</dcterms:created>
  <dcterms:modified xsi:type="dcterms:W3CDTF">2024-09-16T03:49:19Z</dcterms:modified>
</cp:coreProperties>
</file>