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39503-9994-4B15-B0C6-F3035E79B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708D5-5E4A-492D-BE58-EB6DBEE6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B6D2A-B10C-491C-BA1E-A96A93DE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1F518-206D-4C8D-AE93-B61D59054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CDAB5-F0CA-437A-8893-528E50640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77117-3F62-4EAA-9926-4AA524D9C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80FD0-A5BE-4782-BE52-748BB7C9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AD6DF-6F1C-46B9-9CAE-84BF6311B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E2253-7901-4336-8B6E-D95DBFBE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83044-D420-4275-9484-F2014BA4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B7A9D-2FFB-4D70-A27E-D8BEC479D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34" r:id="rId2"/>
    <p:sldLayoutId id="2147484535" r:id="rId3"/>
    <p:sldLayoutId id="2147484536" r:id="rId4"/>
    <p:sldLayoutId id="2147484537" r:id="rId5"/>
    <p:sldLayoutId id="2147484538" r:id="rId6"/>
    <p:sldLayoutId id="2147484539" r:id="rId7"/>
    <p:sldLayoutId id="2147484540" r:id="rId8"/>
    <p:sldLayoutId id="2147484541" r:id="rId9"/>
    <p:sldLayoutId id="2147484542" r:id="rId10"/>
    <p:sldLayoutId id="214748454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030110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豆泥丸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体检的服务方案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体检前的准备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体检流程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体检后的服务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体检服务方案的特点和优势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体检服务方案的适用人群和场景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体检前的准备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确定体检项目和目的</a:t>
            </a:r>
            <a:endParaRPr lang="zh-CN" altLang="en-US"/>
          </a:p>
        </p:txBody>
      </p:sp>
      <p:sp>
        <p:nvSpPr>
          <p:cNvPr id="10489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根据个人情况选择合适的体检项目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明确体检的目的和意义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了解体检前的注意事项和要求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确定体检时间和地点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预约体检时间和地点</a:t>
            </a:r>
            <a:endParaRPr lang="zh-CN" altLang="en-US"/>
          </a:p>
        </p:txBody>
      </p:sp>
      <p:sp>
        <p:nvSpPr>
          <p:cNvPr id="10490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提前了解体检中心的工作时间和预约方式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根据个人时间安排选择合适的体检日期和时间段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确定体检项目，以便预约时告知体检中心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了解体检中心的地址和交通方式，确保顺利到达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准备相关证件和资料</a:t>
            </a:r>
            <a:endParaRPr lang="zh-CN" altLang="en-US"/>
          </a:p>
        </p:txBody>
      </p:sp>
      <p:sp>
        <p:nvSpPr>
          <p:cNvPr id="104912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穿着：尽量穿着宽松舒适的衣服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空腹：体检前一天晚上8点后禁食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医保卡：部分体检项目可享受医保报销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身份证：用于核实身份信息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19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饮食：体检前三天内保持清淡饮食，避免高脂、高糖、高蛋白食物，以免影响血脂、血糖的检测结果。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禁食：体检前一天晚上八点后禁止进食，保持空腹状态，以免影响肝功能、血糖等指标的检测。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运动：体检前一天避免剧烈运动，以免影响血压、心电图等检测结果。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药物：如长期服药，请在体检前告知医生，以免药物对体检结果产生影响。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4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体检流程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登记和信息确认</a:t>
            </a:r>
            <a:endParaRPr lang="zh-CN" altLang="en-US"/>
          </a:p>
        </p:txBody>
      </p:sp>
      <p:sp>
        <p:nvSpPr>
          <p:cNvPr id="1049300" name="椭圆 262"/>
          <p:cNvSpPr/>
          <p:nvPr>
            <p:custDataLst>
              <p:tags r:id="rId2"/>
            </p:custDataLst>
          </p:nvPr>
        </p:nvSpPr>
        <p:spPr>
          <a:xfrm>
            <a:off x="2414161" y="3172988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3"/>
          <p:cNvSpPr/>
          <p:nvPr>
            <p:custDataLst>
              <p:tags r:id="rId3"/>
            </p:custDataLst>
          </p:nvPr>
        </p:nvSpPr>
        <p:spPr>
          <a:xfrm>
            <a:off x="3266392" y="3253375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4"/>
          <p:cNvSpPr/>
          <p:nvPr>
            <p:custDataLst>
              <p:tags r:id="rId4"/>
            </p:custDataLst>
          </p:nvPr>
        </p:nvSpPr>
        <p:spPr>
          <a:xfrm>
            <a:off x="4064378" y="3489960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5"/>
          <p:cNvSpPr/>
          <p:nvPr>
            <p:custDataLst>
              <p:tags r:id="rId5"/>
            </p:custDataLst>
          </p:nvPr>
        </p:nvSpPr>
        <p:spPr>
          <a:xfrm>
            <a:off x="4738842" y="3689947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6"/>
          <p:cNvSpPr/>
          <p:nvPr>
            <p:custDataLst>
              <p:tags r:id="rId6"/>
            </p:custDataLst>
          </p:nvPr>
        </p:nvSpPr>
        <p:spPr>
          <a:xfrm>
            <a:off x="5430299" y="3894508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3820003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68"/>
          <p:cNvSpPr/>
          <p:nvPr>
            <p:custDataLst>
              <p:tags r:id="rId8"/>
            </p:custDataLst>
          </p:nvPr>
        </p:nvSpPr>
        <p:spPr>
          <a:xfrm flipV="1">
            <a:off x="2778189" y="3633741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9"/>
          <p:cNvSpPr/>
          <p:nvPr>
            <p:custDataLst>
              <p:tags r:id="rId9"/>
            </p:custDataLst>
          </p:nvPr>
        </p:nvSpPr>
        <p:spPr>
          <a:xfrm flipV="1">
            <a:off x="2820017" y="3676222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2819417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2934442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2693935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3113515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2801117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2614855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2657336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3475582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3590607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3711514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004305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023258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4402317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图形 15"/>
          <p:cNvSpPr/>
          <p:nvPr>
            <p:custDataLst>
              <p:tags r:id="rId23"/>
            </p:custDataLst>
          </p:nvPr>
        </p:nvSpPr>
        <p:spPr>
          <a:xfrm>
            <a:off x="5016602" y="4093188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19"/>
          <p:cNvSpPr/>
          <p:nvPr>
            <p:custDataLst>
              <p:tags r:id="rId24"/>
            </p:custDataLst>
          </p:nvPr>
        </p:nvSpPr>
        <p:spPr>
          <a:xfrm>
            <a:off x="8597408" y="3785365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图形 27"/>
          <p:cNvSpPr/>
          <p:nvPr>
            <p:custDataLst>
              <p:tags r:id="rId25"/>
            </p:custDataLst>
          </p:nvPr>
        </p:nvSpPr>
        <p:spPr>
          <a:xfrm>
            <a:off x="4113394" y="2818110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2767133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27"/>
            </p:custDataLst>
          </p:nvPr>
        </p:nvSpPr>
        <p:spPr>
          <a:xfrm>
            <a:off x="608400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登记：提供个人信息，选择体检项目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8"/>
            </p:custDataLst>
          </p:nvPr>
        </p:nvSpPr>
        <p:spPr>
          <a:xfrm>
            <a:off x="9419575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信息确认：核对信息，确认体检时间和地点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缴费和领取体检表</a:t>
            </a:r>
            <a:endParaRPr lang="zh-CN" altLang="en-US"/>
          </a:p>
        </p:txBody>
      </p:sp>
      <p:sp>
        <p:nvSpPr>
          <p:cNvPr id="10493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缴费和领取体检表：客户在体检中心缴费并领取体检表，开始进行体检。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体检项目：根据客户的年龄、性别、病史等情况，进行相应的体检项目，如内科、外科、心电图、B超等。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报告领取：客户完成体检后，在指定时间到体检中心领取体检报告。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登记和候诊：客户在登记处进行登记，等待叫号进入相应的检查室。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空腹项目检查</a:t>
            </a:r>
            <a:endParaRPr lang="zh-CN" altLang="en-US"/>
          </a:p>
        </p:txBody>
      </p:sp>
      <p:sp>
        <p:nvSpPr>
          <p:cNvPr id="104946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空腹项目检查的必要性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需要空腹检查的项目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空腹检查前的注意事项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空腹检查后的饮食建议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其他项目检查</a:t>
            </a:r>
            <a:endParaRPr lang="zh-CN" altLang="en-US"/>
          </a:p>
        </p:txBody>
      </p:sp>
      <p:sp>
        <p:nvSpPr>
          <p:cNvPr id="10495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实验室检查：包括血常规、尿常规、生化检查等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内科检查：心、肺、肝、脾等器官检查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外科检查：皮肤、淋巴结、甲状腺等部位检查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妇科检查：针对女性特殊需要的检查项目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特殊检查注意事项</a:t>
            </a:r>
            <a:endParaRPr lang="zh-CN" altLang="en-US"/>
          </a:p>
        </p:txBody>
      </p:sp>
      <p:sp>
        <p:nvSpPr>
          <p:cNvPr id="10495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避免剧烈运动：如心电图、超声心动图等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空腹检查：如血糖、血脂、肝功能等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穿着要求：如磁共振检查时禁止金属物品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告知医生病史：如传染病、过敏史等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64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体检后的服务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https://d.book118.com/025103011042011044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体检的服务方案</vt:lpstr>
      <vt:lpstr>目录</vt:lpstr>
      <vt:lpstr>体检前的准备</vt:lpstr>
      <vt:lpstr>确定体检项目和目的</vt:lpstr>
      <vt:lpstr>预约体检时间和地点</vt:lpstr>
      <vt:lpstr>准备相关证件和资料</vt:lpstr>
      <vt:lpstr>注意事项</vt:lpstr>
      <vt:lpstr>体检流程</vt:lpstr>
      <vt:lpstr>登记和信息确认</vt:lpstr>
      <vt:lpstr>缴费和领取体检表</vt:lpstr>
      <vt:lpstr>空腹项目检查</vt:lpstr>
      <vt:lpstr>其他项目检查</vt:lpstr>
      <vt:lpstr>特殊检查注意事项</vt:lpstr>
      <vt:lpstr>体检后的服务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2024-09-06T10:44:17.248</cp:lastPrinted>
  <dcterms:created xsi:type="dcterms:W3CDTF">2024-09-06T02:44:17Z</dcterms:created>
  <dcterms:modified xsi:type="dcterms:W3CDTF">2024-09-06T02:44:20Z</dcterms:modified>
</cp:coreProperties>
</file>