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6367F3-9293-4B7F-9AB6-C618713FE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9CD185-58FE-4ABD-8678-DE8E217E57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2E9A5F-9B99-4D5B-A658-F80286A1E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2EF5C9-C0D5-43DB-84EE-CEB4503313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EB81E9-4DD7-41EE-9770-4FB523A5A3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E5D4CA-86F1-47A5-BD6B-78EC12AC6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E959BBC-580B-4B9E-95D9-B38BA9DA88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E3A8F3-379C-41FA-958A-69A5E1F25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BD73D7-E2A4-4E79-BC90-772BEA0EC6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68053B-9C8E-49C1-8A09-944F4736D2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A89DA0-A1FB-4536-AC2D-DC8F49DA63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510401424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数字化医院建设的医疗器械生产与供应链管理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医疗器械生产现状及挑战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供应链管理在医疗器械生产中的作用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数字化医院建设对医疗器械生产与供应链管理的优化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实践案例与效果分析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医疗器械市场快速发展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随着医疗技术的不断进步和人们健康意识的提高，医疗器械市场需求不断增长，医疗器械生产与供应链管理面临新的挑战和机遇。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数字化医院建设加速推进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数字化医院建设是医疗行业发展的重要趋势，通过信息化技术提高医疗服务效率和质量，对医疗器械生产与供应链管理提出更高要求。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医疗器械生产与供应链管理的重要性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医疗器械生产与供应链管理是保障医疗器械安全有效的重要环节，对于提高医疗质量、降低医疗成本具有重要意义。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386" r="2538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数字化医院建设推动医疗器械生产过程向自动化、智能化方向发展，提高生产效率和产品质量。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生产过程自动化与智能化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数字化医院建设促进医疗器械供应链各环节之间的协同合作，实现供应链资源的优化配置和高效运作。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供应链协同与优化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数字化医院建设有助于完善医疗器械监管与追溯体系，确保医疗器械的安全性和有效性。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监管与追溯体系完善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数字化医院建设通过大数据分析和应用，为医疗器械生产与供应链管理提供有力支持，推动行业创新发展。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数据分析与应用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数字化医院建设对医疗器械生产与供应链管理的影响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医疗器械生产现状及挑战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随着医疗技术的不断进步和人们健康意识的提高，医疗器械市场需求不断增长，市场规模持续扩大。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医疗器械市场规模不断扩大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医疗器械生产企业在技术研发和创新方面不断投入，推动医疗器械生产技术的不断进步，提高产品质量和生产效率。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生产技术不断创新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随着工业4.0和智能制造的推进，医疗器械生产企业纷纷引入智能化技术和设备，实现生产过程的自动化、信息化和智能化。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智能化生产成为趋势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医疗器械生产现状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产品质量和安全监管不足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医疗器械产品质量和安全直接关系到患者的生命健康，当前医疗器械生产和监管环节存在诸多漏洞和不足，需要加强监管力度和完善相关法规。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医疗器械生产过程复杂，涉及多个环节和供应链合作，生产成本控制难度较大，需要企业加强内部管理和供应链协同。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医疗器械生产需要高度专业化的技术和人才支持，当前技术创新和人才培养不足成为制约行业发展的瓶颈之一。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医疗器械市场竞争激烈，国内外企业众多，产品同质化严重，价格战激烈，企业需要加强品牌建设和市场营销策略。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生产成本控制困难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技术创新和人才培养不足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市场竞争激烈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面临的挑战与问题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供应链管理在医疗器械生产中的作用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供应链管理是一种集成化的管理思想和方法，它涵盖了从供应商到最终用户的整个物流、信息流和资金流的管理过程，旨在提高供应链的效率和效益。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在医疗器械生产中，供应链管理对于确保产品质量、降低成本、提高响应速度和增强竞争力具有至关重要的作用。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3342" r="1334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供应链管理的定义与重要性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https://d.book118.com/025104014240011110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2024-09-16T02:24:16.707</cp:lastPrinted>
  <dcterms:created xsi:type="dcterms:W3CDTF">2024-09-15T18:24:16Z</dcterms:created>
  <dcterms:modified xsi:type="dcterms:W3CDTF">2024-09-15T18:24:18Z</dcterms:modified>
</cp:coreProperties>
</file>