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1E75A-5B6A-419E-BC96-A1AB1EEB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C4EA6-E469-4167-BAAE-BE7FA83D6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6DD0D-5DA1-4722-80CE-E3BF58015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42035-BB60-4ED9-B01F-6B276FAAC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23158-C8C7-4A35-98B6-24C4A7D1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BDBA2-AE10-4F5A-9674-91671B0A9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C0038-F5B4-4E87-A17D-D35E51F8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F743D-3580-427A-B5A5-E00B5417E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3973D-DEDF-4E47-AB49-BFB32CDC5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14348-EB95-4723-849C-7E73B4C91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187AB-E034-4B53-8595-30509C47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122422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成本管理与成本削减方案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成本削减策略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采购与供应链管理优化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生产过程中的成本控制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销售与市场营销成本控制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人力资源成本控制与优化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财务与资金成本控制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在当前经济环境下，企业需要采取措施降低成本以应对竞争压力和市场需求变化。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应对经济压力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提高盈利能力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08" r="11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通过降低成本，企业可以提高盈利水平，增强自身竞争力。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成本管理有助于企业更加合理地配置资源，提高资源利用效率。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成本构成分析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成本削减措施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对企业成本进行详细分析，包括直接材料、直接人工、制造费用等方面。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提出针对性的成本削减方案，包括采购策略优化、生产流程改进、库存管理等。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对实施成本削减措施后的预期效果进行评估，包括成本降低、效益提升等方面。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制定具体的实施计划和时间表，确保成本削减方案的顺利推进。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成本是企业在生产经营过程中为获得利润而发生的各种耗费，包括直接材料、直接人工和制造费用等。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根据性质可分为固定成本、变动成本和混合成本；根据与决策的关系可分为相关成本和非相关成本；根据可控性可分为可控成本和不可控成本。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通过成本管理，企业可以降低成本、提高经济效益，增强市场竞争力。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成本管理为企业决策提供了重要的依据，有助于企业制定正确的经营战略和投资决策。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促进企业决策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成本管理有助于企业优化资源配置，提高资源利用效率，实现可持续发展。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包括全面性原则、效益性原则、责权利相结合原则等。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包括目标成本管理、标准成本管理、作业成本管理等。这些方法各有特点，适用于不同的企业和场景。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25" b="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包括成本预算、成本核算、成本控制和成本分析等。这些工具可以帮助企业实现成本管理的目标，提高经济效益。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成本削减策略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削减策略制定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分析成本构成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深入了解产品或服务的成本构成，识别高成本环节和潜在的成本削减机会。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制定削减策略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根据成本分析结果，制定针对性的成本削减策略，如降低原材料采购价格、提高生产效率等。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评估策略可行性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对制定的成本削减策略进行可行性评估，确保策略的实施不会对产品质量、客户满意度等方面产生负面影响。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制定成本削减计划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将目标成本分解为具体的成本削减计划和行动方案，明确责任人和时间节点。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根据市场竞争情况和公司盈利要求，设定合理的目标成本。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在实施过程中，对成本削减计划进行实时监控和调整，确保计划的顺利执行和目标的达成。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削减目标设定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通过优化采购流程、寻找更优质的供应商、降低采购成本等方式实施采购环节的成本削减。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采购环节优化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通过改进生产流程、提高生产效率、降低废品率等方式实施生产环节的成本削减。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生产流程改进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通过调整销售策略、降低市场推广费用、提高客户满意度等方式实施销售环节的成本削减。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销售与市场策略调整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通过优化管理流程、降低人力成本、控制行政费用等方式实施管理环节的成本削减。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削减计划实施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采购与供应链管理优化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通过集中采购提高议价能力，降低采购成本。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与优质供应商建立长期合作关系，确保稳定供应和价格优惠。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长期合作协议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简化采购流程，提高采购效率，减少不必要的浪费。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谈判准备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充分了解市场行情和供应商情况，制定有针对性的谈判策略。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运用有效的谈判技巧，如给出合理报价、争取有利条款等，以达成最有利的采购合同。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建立全面的供应商评估体系，确保选择到质量可靠、价格合理的供应商。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供应商选择与谈判技巧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运用先进的库存管理技术和方法，如ABC分类法、实时库存管理等，实现库存结构的优化和成本的降低。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通过合理的库存控制，避免过多库存积压，减少资金占用和仓储成本。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提高库存周转率，加快资金流转，降低库存成本。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生产过程中的成本控制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https://d.book118.com/025112242232011041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2024-09-02T09:05:57.175</cp:lastPrinted>
  <dcterms:created xsi:type="dcterms:W3CDTF">2024-09-02T01:05:57Z</dcterms:created>
  <dcterms:modified xsi:type="dcterms:W3CDTF">2024-09-02T01:05:59Z</dcterms:modified>
</cp:coreProperties>
</file>