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FAB38F8-1DCA-4C94-A981-3416DD584F2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1B6BC-EFD3-4F90-8418-904568F7D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B0487-E01A-480C-879F-5EF73492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D8E01-6D26-4CAD-A108-78B7CB196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D874A-CD15-4C1B-A613-290992F0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3EA85-4D46-46F4-845C-28ED66EC6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3F0002-0AF5-4D0D-B1CF-5886B8576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645061-4531-483C-98BB-5E390E23E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28800-76E0-4AC9-9396-A2E41D322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ED265-3E43-4494-886B-82B250B3E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0163C-F791-4456-834B-D137B7149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DB7A9-6C4A-4E0D-B0F3-47339AC21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EA5B74F-7F48-46B7-8BBD-FFDBA63A28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397AF66-ED37-415D-AC11-947A3A15E95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1413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教学资源支持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教学资源支持简介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教学资源支持的实践应用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教学资源支持的管理与评估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教学资源支持简介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教学资源支持的定义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教学资源支持是指为教学活动提供支持和帮助的各种资源，包括教材、课件、实验器材、图书、网络资源等。这些资源为教师和学生提供了丰富的教学内容和学习材料，是教学过程中不可或缺的重要组成部分。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教学资源支持的重要性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为教学活动提供丰富多样的资源，拓展学生的知识视野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丰富教学内容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通过多样化的资源支持，提升教学的吸引力和效果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给教师提供更多选择，满足不同教学需求和风格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灵活性和选择性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吸引学生注意力，促进积极学习态度的形成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教学资源支持的种类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包括教材、实验器材、图书等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实体资源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如教师、助教等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如网络教育平台、在线课程等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更注重个性化需求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根据学生的差异性提供个性化资源支持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教学资源种类更加丰富多样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满足不同学科和教学需求的资源供应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教学资源支持的发展趋势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教学资源逐渐数字化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数字化资源的应用越来越广泛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资源支持是教育教学中不可或缺的重要环节。通过各种资源的支持，教师能够更好地开展教学工作，学生也能够获得更加全面和深入的学习体验。未来，随着教育技术的不断发展，教学资源支持将会更加个性化、多元化，为教育教学带来更多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教学资源支持的实践应用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教学资源支持在线下课堂中的应用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在线下课堂中，教师可以利用多媒体设备展示丰富的教学内容，提供视觉和听觉双重刺激；使用实验器材进行实践操作，让学生亲身体验知识；同时，提供图书资料供学生查阅，帮助他们深入学习。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https://d.book118.com/025114132014011130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教学资源支持</vt:lpstr>
      <vt:lpstr>目录</vt:lpstr>
      <vt:lpstr>第1章 教学资源支持简介</vt:lpstr>
      <vt:lpstr> </vt:lpstr>
      <vt:lpstr>教学资源支持的重要性</vt:lpstr>
      <vt:lpstr>教学资源支持的种类</vt:lpstr>
      <vt:lpstr>教学资源支持的发展趋势</vt:lpstr>
      <vt:lpstr>总结</vt:lpstr>
      <vt:lpstr>第2章 教学资源支持的实践应用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2024-09-29T15:07:39.088</cp:lastPrinted>
  <dcterms:created xsi:type="dcterms:W3CDTF">2024-09-29T07:07:39Z</dcterms:created>
  <dcterms:modified xsi:type="dcterms:W3CDTF">2024-09-29T07:07:41Z</dcterms:modified>
</cp:coreProperties>
</file>