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1A436C-10FE-4008-8D7F-1CD89909B6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036EA3-6F59-4BFD-BCA0-91D9346A72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D80444-2AFE-4FB0-AFC5-2D5DAD9ED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A84339-2E51-4DC2-85E3-15ECAF994E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A0C2EF-FD7D-489D-B361-EBC82A5EEB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AD6C02-E026-4169-8A1D-862900EA0C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DDE7D8-7AA3-407A-9251-A0BCEC35D2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37ECE2-8F70-4417-86FB-CBF028D44E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BC2425-1D84-4FE1-81F2-E9FF10E61E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F13AEA-6BDD-499E-9C05-8332DD9033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EEE183-F50D-4C5D-AB18-D29EC46EDE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12020131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solidFill>
                <a:latin typeface="Microsoft Yahei"/>
                <a:ea typeface="Microsoft Yahei"/>
                <a:cs typeface="Microsoft Yahei"/>
              </a:rPr>
              <a:t>影响心理健康水平的重要因素</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遗传因素</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环境因素</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生活习惯</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心理状态</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健康行为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遗传因素</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基因对人格特质的影响</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基因对个体的人格特质也有一定影响，例如，某些基因可能影响个体的内向或外向程度、神经质水平等。</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基因与环境交互作用</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基因与环境之间存在复杂的交互作用，基因在不同环境中的表达可能影响个体的心理健康水平。</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基因对情绪调节的影响</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研究表明，基因在情绪调节中起着重要作用，某些基因变异可能增加个体患抑郁症、焦虑症等情绪障碍的风险。</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基因对心理健康的影响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遗传与抑郁症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抑郁症的遗传贡献率较高，研究已发现多个与抑郁症相关的基因变异。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遗传与焦虑症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焦虑症也有一定的遗传倾向，某些基因变异可能增加个体患焦虑症的风险。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遗传与其他心理疾病</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其他心理疾病如双相情感障碍、精神分裂症等也与遗传因素有关，深入研究遗传因素有助于理解疾病的发病机制和制定针对性治疗措施。</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遗传与心理疾病的关系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环境因素</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542" r="754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家庭氛围是否和谐、融洽，对个体的心理健康有着至关重要的影响。一个充满爱和支持的家庭环境有助于培养孩子的自尊、自信和积极心态。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家庭氛围</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家庭教育方式对孩子的心理健康发展具有显著影响。过度保护或过度严厉的教育方式可能阻碍孩子的自我成长和情绪调节能力。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家庭教育方式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家庭经济状况不佳可能导致生活压力增大，影响家庭成员的心理健康状况，特别是对于弱势群体如儿童和老年人。</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家庭经济状况</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家庭环境对心理健康的影响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786" b="478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969" b="496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342" b="5342"/>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社会环境对心理健康的影响</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社会支持</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社会支持网络对于维护个体的心理健康至关重要。良好的社会支持可以缓解压力、增强应对能力，有助于提高心理健康水平。</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社会竞争与压力</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激烈的社会竞争和快节奏的生活方式可能给个体带来压力和焦虑，影响心理健康。</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文化背景</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不同文化背景对心理健康有不同的影响。某些文化观念或传统可能对个体的心理健康产生积极或消极的影响。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工作关系</a:t>
            </a:r>
          </a:p>
        </p:txBody>
      </p:sp>
      <p:sp>
        <p:nvSpPr>
          <p:cNvPr id="3" name="TextBox 3"/>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良好的工作关系（如同事关系、上下级关系）能够提供心理支持，有助于减轻工作压力和提高工作满足感。</a:t>
            </a:r>
          </a:p>
        </p:txBody>
      </p:sp>
      <p:sp>
        <p:nvSpPr>
          <p:cNvPr id="4" name="TextBox 4"/>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工作与生活的平衡</a:t>
            </a:r>
          </a:p>
        </p:txBody>
      </p:sp>
      <p:sp>
        <p:nvSpPr>
          <p:cNvPr id="5" name="TextBox 5"/>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长期的工作压力可能导致生活失衡，影响个体的身心健康。维护工作与生活的平衡对于提高心理健康水平至关重要。</a:t>
            </a:r>
          </a:p>
        </p:txBody>
      </p:sp>
      <p:sp>
        <p:nvSpPr>
          <p:cNvPr id="6" name="AutoShape 6"/>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工作压力</a:t>
            </a:r>
          </a:p>
        </p:txBody>
      </p:sp>
      <p:sp>
        <p:nvSpPr>
          <p:cNvPr id="8" name="TextBox 8"/>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工作压力是影响员工心理健康的重要因素。过高的工作压力可能导致焦虑、抑郁等心理问题，影响工作效率和生活质量。</a:t>
            </a:r>
          </a:p>
        </p:txBody>
      </p:sp>
      <p:sp>
        <p:nvSpPr>
          <p:cNvPr id="9" name="Freeform 9"/>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Freeform 15"/>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工作环境对心理健康的影响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生活习惯</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饮食对心理健康的影响</a:t>
            </a:r>
          </a:p>
        </p:txBody>
      </p:sp>
      <p:sp>
        <p:nvSpPr>
          <p:cNvPr id="29" name="Freeform 29"/>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068198" y="1804533"/>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饮食与心理健康关系密切，均衡的饮食结构能够提供身体所需的营养物质，有助于维持良好的心理健康状态。</a:t>
            </a:r>
          </a:p>
        </p:txBody>
      </p:sp>
      <p:sp>
        <p:nvSpPr>
          <p:cNvPr id="33" name="TextBox 33"/>
          <p:cNvSpPr txBox="1"/>
          <p:nvPr/>
        </p:nvSpPr>
        <p:spPr>
          <a:xfrm>
            <a:off x="2102790" y="3417125"/>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过多摄入糖分和加工食品可能增加焦虑和抑郁的风险，而富含维生素、矿物质和抗氧化剂的食物则有助于缓解压力和改善情绪。</a:t>
            </a:r>
          </a:p>
        </p:txBody>
      </p:sp>
      <p:sp>
        <p:nvSpPr>
          <p:cNvPr id="34" name="TextBox 34"/>
          <p:cNvSpPr txBox="1"/>
          <p:nvPr/>
        </p:nvSpPr>
        <p:spPr>
          <a:xfrm>
            <a:off x="4025566" y="5029724"/>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饮食习惯还可能影响睡眠质量，过饱或过饿都可能导致睡眠不佳，从而影响心理健康。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https://d.book118.com/025120201313011103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2024-09-13T08:16:04.849</cp:lastPrinted>
  <dcterms:created xsi:type="dcterms:W3CDTF">2024-09-13T00:16:04Z</dcterms:created>
  <dcterms:modified xsi:type="dcterms:W3CDTF">2024-09-13T00:16:07Z</dcterms:modified>
</cp:coreProperties>
</file>