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630B4-BAAF-4E5F-AE00-3C3458458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992AC5-ED5F-4446-98B7-E1DBB9B25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CB6E0-3854-4CFB-B375-6FE774026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76B281-125A-49C6-8D34-53C662C3E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3EBF6A-0F23-4225-A7FF-118904105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D3124A-3344-434A-A45B-0CDB77BFE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C32663-18CF-4EBB-BF4B-242177C21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C5D5B8-E93D-4D1F-80DF-124B34595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4CA3DB-0460-4FBF-BF68-CD80609FB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1E9BD3-31F9-4278-B165-3564595B2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5809EB-7E90-4B61-81C5-2EE2A1DFE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5121340220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制造企业财务分析存在的问题及对策思考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制造企业财务分析现状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财务数据质量与可靠性问题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财务指标设置与运用不当问题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内部控制体系不完善问题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决策支持能力有待提高问题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改进策略与建议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制造企业财务分析现状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反映企业经营状况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财务分析能够全面、系统地反映制造企业的财务状况、经营成果和现金流量，为管理层提供决策依据。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评估企业风险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通过财务分析，可以及时发现企业面临的财务风险和经营风险，有利于企业采取针对性措施进行防范和控制。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财务分析有助于企业合理配置资源，提高资产使用效率，实现经济效益最大化。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财务分析重要性认识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财务分析方法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主要有比较分析法、比率分析法、趋势分析法等，这些方法相互补充，能够全面揭示企业的财务状况和经营成果。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财务分析流程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通常包括明确分析目标、收集相关资料、确定分析标准、运用分析方法进行分析、得出分析结论等步骤。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财务分析体系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包括财务报表分析、财务比率分析、财务趋势分析等，从不同角度对企业财务状况进行剖析。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现有财务分析体系及方法论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部分制造企业存在财务报表粉饰、数据失真等问题，导致财务分析结果失去参考价值。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财务报表真实性问题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现有财务分析方法在某些情况下存在局限性，如比较分析法受历史数据影响、比率分析法可能忽略企业规模差异等。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分析方法局限性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财务分析往往过于注重财务数据和指标，而忽略了非财务因素对企业的影响，如市场环境、政策变化等。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非财务因素考虑不足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部分制造企业财务分析信息化程度较低，数据处理效率和分析准确性有待提高。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信息化程度不高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存在问题及挑战概述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https://d.book118.com/025121340220011113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2024-09-20T09:26:28.724</cp:lastPrinted>
  <dcterms:created xsi:type="dcterms:W3CDTF">2024-09-20T01:26:28Z</dcterms:created>
  <dcterms:modified xsi:type="dcterms:W3CDTF">2024-09-20T01:26:30Z</dcterms:modified>
</cp:coreProperties>
</file>