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1265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82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1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4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6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8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image" Target="../media/image3.png" /><Relationship Id="rId13" Type="http://schemas.openxmlformats.org/officeDocument/2006/relationships/tags" Target="../tags/tag10.xml" /><Relationship Id="rId14" Type="http://schemas.openxmlformats.org/officeDocument/2006/relationships/tags" Target="../tags/tag11.xml" /><Relationship Id="rId15" Type="http://schemas.openxmlformats.org/officeDocument/2006/relationships/tags" Target="../tags/tag12.xml" /><Relationship Id="rId16" Type="http://schemas.openxmlformats.org/officeDocument/2006/relationships/tags" Target="../tags/tag13.xml" /><Relationship Id="rId17" Type="http://schemas.openxmlformats.org/officeDocument/2006/relationships/tags" Target="../tags/tag14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image" Target="../media/image1.png" /><Relationship Id="rId7" Type="http://schemas.openxmlformats.org/officeDocument/2006/relationships/tags" Target="../tags/tag6.xml" /><Relationship Id="rId8" Type="http://schemas.openxmlformats.org/officeDocument/2006/relationships/image" Target="../media/image2.png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10" Type="http://schemas.openxmlformats.org/officeDocument/2006/relationships/tags" Target="../tags/tag24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tags" Target="../tags/tag23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10" Type="http://schemas.openxmlformats.org/officeDocument/2006/relationships/tags" Target="../tags/tag32.xml" /><Relationship Id="rId11" Type="http://schemas.openxmlformats.org/officeDocument/2006/relationships/tags" Target="../tags/tag33.xml" /><Relationship Id="rId12" Type="http://schemas.openxmlformats.org/officeDocument/2006/relationships/image" Target="../media/image5.png" /><Relationship Id="rId13" Type="http://schemas.openxmlformats.org/officeDocument/2006/relationships/tags" Target="../tags/tag34.xml" /><Relationship Id="rId14" Type="http://schemas.openxmlformats.org/officeDocument/2006/relationships/tags" Target="../tags/tag35.xml" /><Relationship Id="rId15" Type="http://schemas.openxmlformats.org/officeDocument/2006/relationships/tags" Target="../tags/tag36.xml" /><Relationship Id="rId16" Type="http://schemas.openxmlformats.org/officeDocument/2006/relationships/tags" Target="../tags/tag37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image" Target="../media/image4.png" /><Relationship Id="rId8" Type="http://schemas.openxmlformats.org/officeDocument/2006/relationships/tags" Target="../tags/tag31.xml" /><Relationship Id="rId9" Type="http://schemas.openxmlformats.org/officeDocument/2006/relationships/image" Target="../media/image3.png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10" Type="http://schemas.openxmlformats.org/officeDocument/2006/relationships/image" Target="../media/image6.png" /><Relationship Id="rId11" Type="http://schemas.openxmlformats.org/officeDocument/2006/relationships/tags" Target="../tags/tag46.xml" /><Relationship Id="rId12" Type="http://schemas.openxmlformats.org/officeDocument/2006/relationships/tags" Target="../tags/tag47.xml" /><Relationship Id="rId13" Type="http://schemas.openxmlformats.org/officeDocument/2006/relationships/tags" Target="../tags/tag48.xml" /><Relationship Id="rId14" Type="http://schemas.openxmlformats.org/officeDocument/2006/relationships/tags" Target="../tags/tag49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tags" Target="../tags/tag42.xml" /><Relationship Id="rId6" Type="http://schemas.openxmlformats.org/officeDocument/2006/relationships/image" Target="../media/image1.png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tags" Target="../tags/tag45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tags" Target="../tags/tag59.xml" /><Relationship Id="rId11" Type="http://schemas.openxmlformats.org/officeDocument/2006/relationships/tags" Target="../tags/tag6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3.xml" /><Relationship Id="rId2" Type="http://schemas.openxmlformats.org/officeDocument/2006/relationships/tags" Target="../tags/tag84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Relationship Id="rId7" Type="http://schemas.openxmlformats.org/officeDocument/2006/relationships/tags" Target="../tags/tag89.xml" /><Relationship Id="rId8" Type="http://schemas.openxmlformats.org/officeDocument/2006/relationships/tags" Target="../tags/tag90.xml" /><Relationship Id="rId9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tags" Target="../tags/tag95.xml" /><Relationship Id="rId6" Type="http://schemas.openxmlformats.org/officeDocument/2006/relationships/tags" Target="../tags/tag96.xml" /><Relationship Id="rId7" Type="http://schemas.openxmlformats.org/officeDocument/2006/relationships/tags" Target="../tags/tag97.xml" /><Relationship Id="rId8" Type="http://schemas.openxmlformats.org/officeDocument/2006/relationships/tags" Target="../tags/tag98.xml" /><Relationship Id="rId9" Type="http://schemas.openxmlformats.org/officeDocument/2006/relationships/tags" Target="../tags/tag99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0.xml" /><Relationship Id="rId10" Type="http://schemas.openxmlformats.org/officeDocument/2006/relationships/tags" Target="../tags/tag10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0.xml" /><Relationship Id="rId10" Type="http://schemas.openxmlformats.org/officeDocument/2006/relationships/image" Target="../media/image3.png" /><Relationship Id="rId11" Type="http://schemas.openxmlformats.org/officeDocument/2006/relationships/tags" Target="../tags/tag118.xml" /><Relationship Id="rId12" Type="http://schemas.openxmlformats.org/officeDocument/2006/relationships/image" Target="../media/image7.png" /><Relationship Id="rId13" Type="http://schemas.openxmlformats.org/officeDocument/2006/relationships/tags" Target="../tags/tag119.xml" /><Relationship Id="rId14" Type="http://schemas.openxmlformats.org/officeDocument/2006/relationships/tags" Target="../tags/tag120.xml" /><Relationship Id="rId15" Type="http://schemas.openxmlformats.org/officeDocument/2006/relationships/tags" Target="../tags/tag121.xml" /><Relationship Id="rId16" Type="http://schemas.openxmlformats.org/officeDocument/2006/relationships/tags" Target="../tags/tag122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111.xml" /><Relationship Id="rId3" Type="http://schemas.openxmlformats.org/officeDocument/2006/relationships/tags" Target="../tags/tag112.xml" /><Relationship Id="rId4" Type="http://schemas.openxmlformats.org/officeDocument/2006/relationships/tags" Target="../tags/tag113.xml" /><Relationship Id="rId5" Type="http://schemas.openxmlformats.org/officeDocument/2006/relationships/tags" Target="../tags/tag114.xml" /><Relationship Id="rId6" Type="http://schemas.openxmlformats.org/officeDocument/2006/relationships/image" Target="../media/image1.png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C36BE9-468B-460D-8C2C-8A43791C34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C66690-411F-4F2E-BC9B-F0AABDC52D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D11280-B29B-4BF4-A7C3-F90852FBDF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5985FF-F715-4520-B734-D5275FABA5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B2E9DF4-12D0-425E-A4EF-9E5A288057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DDBE8F6-51F5-4E33-9F59-4FA110E018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DFD9609-60A3-455D-B4D3-A1703ABDD7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813405-933E-4F01-81FA-47CBF6DB90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21446C-E08E-47C9-9698-98D89AC896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031CD4-8FB5-4202-BC16-18F882EAC9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5A2C91-B8A0-4C3B-9B8F-81D3A6CB61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任意多边形 10"/>
          <p:cNvSpPr/>
          <p:nvPr>
            <p:custDataLst>
              <p:tags r:id="rId1"/>
            </p:custDataLst>
          </p:nvPr>
        </p:nvSpPr>
        <p:spPr>
          <a:xfrm flipH="1">
            <a:off x="372110" y="368935"/>
            <a:ext cx="11447780" cy="61201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8028" h="9638">
                <a:moveTo>
                  <a:pt x="340" y="0"/>
                </a:moveTo>
                <a:lnTo>
                  <a:pt x="17688" y="0"/>
                </a:lnTo>
                <a:lnTo>
                  <a:pt x="17688" y="340"/>
                </a:lnTo>
                <a:lnTo>
                  <a:pt x="18028" y="340"/>
                </a:lnTo>
                <a:lnTo>
                  <a:pt x="18028" y="9298"/>
                </a:lnTo>
                <a:lnTo>
                  <a:pt x="17688" y="9298"/>
                </a:lnTo>
                <a:lnTo>
                  <a:pt x="17688" y="9638"/>
                </a:lnTo>
                <a:lnTo>
                  <a:pt x="340" y="9638"/>
                </a:lnTo>
                <a:lnTo>
                  <a:pt x="340" y="9298"/>
                </a:lnTo>
                <a:lnTo>
                  <a:pt x="0" y="9298"/>
                </a:lnTo>
                <a:lnTo>
                  <a:pt x="0" y="340"/>
                </a:lnTo>
                <a:lnTo>
                  <a:pt x="340" y="340"/>
                </a:lnTo>
                <a:lnTo>
                  <a:pt x="340" y="0"/>
                </a:lnTo>
                <a:close/>
              </a:path>
            </a:pathLst>
          </a:custGeom>
          <a:solidFill>
            <a:schemeClr val="bg2"/>
          </a:solidFill>
          <a:ln w="25400">
            <a:solidFill>
              <a:schemeClr val="accent4"/>
            </a:solidFill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678" name="任意多边形 9"/>
          <p:cNvSpPr/>
          <p:nvPr>
            <p:custDataLst>
              <p:tags r:id="rId2"/>
            </p:custDataLst>
          </p:nvPr>
        </p:nvSpPr>
        <p:spPr>
          <a:xfrm>
            <a:off x="372110" y="368935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80" name="任意多边形 14"/>
          <p:cNvSpPr/>
          <p:nvPr>
            <p:custDataLst>
              <p:tags r:id="rId3"/>
            </p:custDataLst>
          </p:nvPr>
        </p:nvSpPr>
        <p:spPr>
          <a:xfrm flipH="1">
            <a:off x="11513820" y="368935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82" name="任意多边形 15"/>
          <p:cNvSpPr/>
          <p:nvPr>
            <p:custDataLst>
              <p:tags r:id="rId4"/>
            </p:custDataLst>
          </p:nvPr>
        </p:nvSpPr>
        <p:spPr>
          <a:xfrm flipH="1" flipV="1">
            <a:off x="11513820" y="6183630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84" name="任意多边形 16"/>
          <p:cNvSpPr/>
          <p:nvPr>
            <p:custDataLst>
              <p:tags r:id="rId5"/>
            </p:custDataLst>
          </p:nvPr>
        </p:nvSpPr>
        <p:spPr>
          <a:xfrm flipV="1">
            <a:off x="372110" y="6183630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图片 49" descr="桌子上放着花瓶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4198366" y="4347977"/>
            <a:ext cx="2718835" cy="2510023"/>
          </a:xfrm>
          <a:prstGeom prst="rect">
            <a:avLst/>
          </a:prstGeom>
        </p:spPr>
      </p:pic>
      <p:pic>
        <p:nvPicPr>
          <p:cNvPr id="2097155" name="VCG211356159917" descr="黑白色的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6652260" y="0"/>
            <a:ext cx="5156200" cy="5135880"/>
          </a:xfrm>
          <a:prstGeom prst="rect">
            <a:avLst/>
          </a:prstGeom>
          <a:ln>
            <a:noFill/>
          </a:ln>
        </p:spPr>
      </p:pic>
      <p:sp>
        <p:nvSpPr>
          <p:cNvPr id="1048686" name="署名"/>
          <p:cNvSpPr txBox="1">
            <a:spLocks noGrp="1"/>
          </p:cNvSpPr>
          <p:nvPr>
            <p:ph type="body" idx="4" hasCustomPrompt="1"/>
            <p:custDataLst>
              <p:tags r:id="rId10"/>
            </p:custDataLst>
          </p:nvPr>
        </p:nvSpPr>
        <p:spPr>
          <a:xfrm>
            <a:off x="1656715" y="4504690"/>
            <a:ext cx="2371725" cy="40894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2"/>
                </a:solidFill>
                <a:latin typeface="+mj-ea"/>
                <a:ea typeface="+mj-ea"/>
                <a:cs typeface="+mn-cs"/>
              </a:defRPr>
            </a:lvl1pPr>
          </a:lstStyle>
          <a:p>
            <a:pPr lvl="0" algn="l">
              <a:lnSpc>
                <a:spcPct val="10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88" name="标题"/>
          <p:cNvSpPr txBox="1">
            <a:spLocks noGrp="1"/>
          </p:cNvSpPr>
          <p:nvPr>
            <p:ph type="title" idx="3" hasCustomPrompt="1"/>
            <p:custDataLst>
              <p:tags r:id="rId11"/>
            </p:custDataLst>
          </p:nvPr>
        </p:nvSpPr>
        <p:spPr>
          <a:xfrm>
            <a:off x="1178560" y="2216785"/>
            <a:ext cx="5138420" cy="2072640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6000" b="0" i="0" u="none" strike="noStrike" kern="1200" cap="none" spc="300" normalizeH="0" baseline="0" noProof="1" err="1">
                <a:solidFill>
                  <a:schemeClr val="accent2"/>
                </a:solidFill>
                <a:latin typeface="+mj-ea"/>
                <a:ea typeface="+mj-ea"/>
                <a:cs typeface="+mj-ea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57" name="图片 21" descr="卡通人物  中度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rcRect t="742" r="50704"/>
          <a:stretch>
            <a:fillRect/>
          </a:stretch>
        </p:blipFill>
        <p:spPr>
          <a:xfrm>
            <a:off x="1178755" y="4532630"/>
            <a:ext cx="307663" cy="344339"/>
          </a:xfrm>
          <a:prstGeom prst="rect">
            <a:avLst/>
          </a:prstGeom>
        </p:spPr>
      </p:pic>
      <p:sp>
        <p:nvSpPr>
          <p:cNvPr id="1048690" name="副标题"/>
          <p:cNvSpPr txBox="1">
            <a:spLocks noGrp="1"/>
          </p:cNvSpPr>
          <p:nvPr>
            <p:ph type="body" idx="1" hasCustomPrompt="1"/>
            <p:custDataLst>
              <p:tags r:id="rId14"/>
            </p:custDataLst>
          </p:nvPr>
        </p:nvSpPr>
        <p:spPr>
          <a:xfrm>
            <a:off x="1178560" y="1605915"/>
            <a:ext cx="5138420" cy="414020"/>
          </a:xfrm>
          <a:prstGeom prst="rect">
            <a:avLst/>
          </a:prstGeom>
          <a:noFill/>
        </p:spPr>
        <p:txBody>
          <a:bodyPr vert="horz"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0" i="0" u="none" strike="noStrike" kern="1200" cap="none" spc="300" normalizeH="0" baseline="0" noProof="1">
                <a:solidFill>
                  <a:schemeClr val="accent2"/>
                </a:solidFill>
                <a:latin typeface="+mn-ea"/>
                <a:ea typeface="+mn-ea"/>
                <a:cs typeface="+mn-cs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92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任意多边形 4"/>
          <p:cNvSpPr/>
          <p:nvPr>
            <p:custDataLst>
              <p:tags r:id="rId1"/>
            </p:custDataLst>
          </p:nvPr>
        </p:nvSpPr>
        <p:spPr>
          <a:xfrm flipH="1">
            <a:off x="372110" y="368935"/>
            <a:ext cx="11447780" cy="61201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8028" h="9638">
                <a:moveTo>
                  <a:pt x="340" y="0"/>
                </a:moveTo>
                <a:lnTo>
                  <a:pt x="17688" y="0"/>
                </a:lnTo>
                <a:lnTo>
                  <a:pt x="17688" y="340"/>
                </a:lnTo>
                <a:lnTo>
                  <a:pt x="18028" y="340"/>
                </a:lnTo>
                <a:lnTo>
                  <a:pt x="18028" y="9298"/>
                </a:lnTo>
                <a:lnTo>
                  <a:pt x="17688" y="9298"/>
                </a:lnTo>
                <a:lnTo>
                  <a:pt x="17688" y="9638"/>
                </a:lnTo>
                <a:lnTo>
                  <a:pt x="340" y="9638"/>
                </a:lnTo>
                <a:lnTo>
                  <a:pt x="340" y="9298"/>
                </a:lnTo>
                <a:lnTo>
                  <a:pt x="0" y="9298"/>
                </a:lnTo>
                <a:lnTo>
                  <a:pt x="0" y="340"/>
                </a:lnTo>
                <a:lnTo>
                  <a:pt x="340" y="340"/>
                </a:lnTo>
                <a:lnTo>
                  <a:pt x="340" y="0"/>
                </a:lnTo>
                <a:close/>
              </a:path>
            </a:pathLst>
          </a:custGeom>
          <a:solidFill>
            <a:schemeClr val="bg2"/>
          </a:solidFill>
          <a:ln w="25400">
            <a:solidFill>
              <a:schemeClr val="accent4"/>
            </a:solidFill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700" name="任意多边形 9"/>
          <p:cNvSpPr/>
          <p:nvPr>
            <p:custDataLst>
              <p:tags r:id="rId2"/>
            </p:custDataLst>
          </p:nvPr>
        </p:nvSpPr>
        <p:spPr>
          <a:xfrm>
            <a:off x="372110" y="368935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2" name="任意多边形 14"/>
          <p:cNvSpPr/>
          <p:nvPr>
            <p:custDataLst>
              <p:tags r:id="rId3"/>
            </p:custDataLst>
          </p:nvPr>
        </p:nvSpPr>
        <p:spPr>
          <a:xfrm flipH="1">
            <a:off x="11513820" y="368935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4" name="任意多边形 15"/>
          <p:cNvSpPr/>
          <p:nvPr>
            <p:custDataLst>
              <p:tags r:id="rId4"/>
            </p:custDataLst>
          </p:nvPr>
        </p:nvSpPr>
        <p:spPr>
          <a:xfrm flipH="1" flipV="1">
            <a:off x="11513820" y="6183630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6" name="任意多边形 16"/>
          <p:cNvSpPr/>
          <p:nvPr>
            <p:custDataLst>
              <p:tags r:id="rId5"/>
            </p:custDataLst>
          </p:nvPr>
        </p:nvSpPr>
        <p:spPr>
          <a:xfrm flipV="1">
            <a:off x="372110" y="6183630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8" name="标题"/>
          <p:cNvSpPr txBox="1">
            <a:spLocks noGrp="1"/>
          </p:cNvSpPr>
          <p:nvPr>
            <p:ph type="title" idx="2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0" name="正文"/>
          <p:cNvSpPr txBox="1">
            <a:spLocks noGrp="1"/>
          </p:cNvSpPr>
          <p:nvPr>
            <p:ph idx="1"/>
            <p:custDataLst>
              <p:tags r:id="rId7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任意多边形 10"/>
          <p:cNvSpPr/>
          <p:nvPr>
            <p:custDataLst>
              <p:tags r:id="rId1"/>
            </p:custDataLst>
          </p:nvPr>
        </p:nvSpPr>
        <p:spPr>
          <a:xfrm flipH="1">
            <a:off x="372110" y="368935"/>
            <a:ext cx="11447780" cy="61201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8028" h="9638">
                <a:moveTo>
                  <a:pt x="340" y="0"/>
                </a:moveTo>
                <a:lnTo>
                  <a:pt x="17688" y="0"/>
                </a:lnTo>
                <a:lnTo>
                  <a:pt x="17688" y="340"/>
                </a:lnTo>
                <a:lnTo>
                  <a:pt x="18028" y="340"/>
                </a:lnTo>
                <a:lnTo>
                  <a:pt x="18028" y="9298"/>
                </a:lnTo>
                <a:lnTo>
                  <a:pt x="17688" y="9298"/>
                </a:lnTo>
                <a:lnTo>
                  <a:pt x="17688" y="9638"/>
                </a:lnTo>
                <a:lnTo>
                  <a:pt x="340" y="9638"/>
                </a:lnTo>
                <a:lnTo>
                  <a:pt x="340" y="9298"/>
                </a:lnTo>
                <a:lnTo>
                  <a:pt x="0" y="9298"/>
                </a:lnTo>
                <a:lnTo>
                  <a:pt x="0" y="340"/>
                </a:lnTo>
                <a:lnTo>
                  <a:pt x="340" y="340"/>
                </a:lnTo>
                <a:lnTo>
                  <a:pt x="340" y="0"/>
                </a:lnTo>
                <a:close/>
              </a:path>
            </a:pathLst>
          </a:custGeom>
          <a:solidFill>
            <a:schemeClr val="bg2"/>
          </a:solidFill>
          <a:ln w="25400">
            <a:solidFill>
              <a:schemeClr val="accent4"/>
            </a:solidFill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720" name="任意多边形 9"/>
          <p:cNvSpPr/>
          <p:nvPr>
            <p:custDataLst>
              <p:tags r:id="rId2"/>
            </p:custDataLst>
          </p:nvPr>
        </p:nvSpPr>
        <p:spPr>
          <a:xfrm>
            <a:off x="372110" y="368935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2" name="任意多边形 8"/>
          <p:cNvSpPr/>
          <p:nvPr>
            <p:custDataLst>
              <p:tags r:id="rId3"/>
            </p:custDataLst>
          </p:nvPr>
        </p:nvSpPr>
        <p:spPr>
          <a:xfrm flipH="1">
            <a:off x="11513820" y="368935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4" name="任意多边形 7"/>
          <p:cNvSpPr/>
          <p:nvPr>
            <p:custDataLst>
              <p:tags r:id="rId4"/>
            </p:custDataLst>
          </p:nvPr>
        </p:nvSpPr>
        <p:spPr>
          <a:xfrm flipH="1" flipV="1">
            <a:off x="11513820" y="6183630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6" name="任意多边形 16"/>
          <p:cNvSpPr/>
          <p:nvPr>
            <p:custDataLst>
              <p:tags r:id="rId5"/>
            </p:custDataLst>
          </p:nvPr>
        </p:nvSpPr>
        <p:spPr>
          <a:xfrm flipV="1">
            <a:off x="372110" y="6183630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8" name="标题"/>
          <p:cNvSpPr txBox="1">
            <a:spLocks noGrp="1"/>
          </p:cNvSpPr>
          <p:nvPr>
            <p:ph type="title" idx="5" hasCustomPrompt="1"/>
            <p:custDataLst>
              <p:tags r:id="rId6"/>
            </p:custDataLst>
          </p:nvPr>
        </p:nvSpPr>
        <p:spPr>
          <a:xfrm>
            <a:off x="712470" y="1109980"/>
            <a:ext cx="1454785" cy="4043680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pic>
        <p:nvPicPr>
          <p:cNvPr id="2097159" name="图片 5" descr="黑白色的花  中度可信度描述已自动生成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9538335" y="304165"/>
            <a:ext cx="2266950" cy="225869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362" h="3349">
                <a:moveTo>
                  <a:pt x="231" y="312"/>
                </a:moveTo>
                <a:lnTo>
                  <a:pt x="231" y="1437"/>
                </a:lnTo>
                <a:lnTo>
                  <a:pt x="1506" y="1437"/>
                </a:lnTo>
                <a:lnTo>
                  <a:pt x="1506" y="312"/>
                </a:lnTo>
                <a:lnTo>
                  <a:pt x="231" y="312"/>
                </a:lnTo>
                <a:close/>
                <a:moveTo>
                  <a:pt x="0" y="0"/>
                </a:moveTo>
                <a:lnTo>
                  <a:pt x="3362" y="0"/>
                </a:lnTo>
                <a:lnTo>
                  <a:pt x="3362" y="3350"/>
                </a:lnTo>
                <a:lnTo>
                  <a:pt x="0" y="335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1" name="图片 21" descr="卡通人物  中度可信度描述已自动生成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t="742" r="50704"/>
          <a:stretch>
            <a:fillRect/>
          </a:stretch>
        </p:blipFill>
        <p:spPr>
          <a:xfrm>
            <a:off x="1285776" y="3163083"/>
            <a:ext cx="307663" cy="344339"/>
          </a:xfrm>
          <a:prstGeom prst="rect">
            <a:avLst/>
          </a:prstGeom>
        </p:spPr>
      </p:pic>
      <p:sp>
        <p:nvSpPr>
          <p:cNvPr id="1048730" name="矩形 24"/>
          <p:cNvSpPr/>
          <p:nvPr>
            <p:custDataLst>
              <p:tags r:id="rId11"/>
            </p:custDataLst>
          </p:nvPr>
        </p:nvSpPr>
        <p:spPr>
          <a:xfrm>
            <a:off x="2430780" y="2286000"/>
            <a:ext cx="9367520" cy="3448050"/>
          </a:xfrm>
          <a:prstGeom prst="rect">
            <a:avLst/>
          </a:prstGeom>
          <a:solidFill>
            <a:schemeClr val="bg2">
              <a:lumMod val="90000"/>
              <a:alpha val="31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3" name="图片 49" descr="桌子上放着花瓶  中度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537845" y="4669155"/>
            <a:ext cx="1899285" cy="1753235"/>
          </a:xfrm>
          <a:prstGeom prst="rect">
            <a:avLst/>
          </a:prstGeom>
        </p:spPr>
      </p:pic>
      <p:sp>
        <p:nvSpPr>
          <p:cNvPr id="1048732" name="日期占位符 2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3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4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任意多边形 10"/>
          <p:cNvSpPr/>
          <p:nvPr>
            <p:custDataLst>
              <p:tags r:id="rId1"/>
            </p:custDataLst>
          </p:nvPr>
        </p:nvSpPr>
        <p:spPr>
          <a:xfrm flipH="1">
            <a:off x="372110" y="368935"/>
            <a:ext cx="11447780" cy="61201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8028" h="9638">
                <a:moveTo>
                  <a:pt x="340" y="0"/>
                </a:moveTo>
                <a:lnTo>
                  <a:pt x="17688" y="0"/>
                </a:lnTo>
                <a:lnTo>
                  <a:pt x="17688" y="340"/>
                </a:lnTo>
                <a:lnTo>
                  <a:pt x="18028" y="340"/>
                </a:lnTo>
                <a:lnTo>
                  <a:pt x="18028" y="9298"/>
                </a:lnTo>
                <a:lnTo>
                  <a:pt x="17688" y="9298"/>
                </a:lnTo>
                <a:lnTo>
                  <a:pt x="17688" y="9638"/>
                </a:lnTo>
                <a:lnTo>
                  <a:pt x="340" y="9638"/>
                </a:lnTo>
                <a:lnTo>
                  <a:pt x="340" y="9298"/>
                </a:lnTo>
                <a:lnTo>
                  <a:pt x="0" y="9298"/>
                </a:lnTo>
                <a:lnTo>
                  <a:pt x="0" y="340"/>
                </a:lnTo>
                <a:lnTo>
                  <a:pt x="340" y="340"/>
                </a:lnTo>
                <a:lnTo>
                  <a:pt x="340" y="0"/>
                </a:lnTo>
                <a:close/>
              </a:path>
            </a:pathLst>
          </a:custGeom>
          <a:solidFill>
            <a:schemeClr val="bg2"/>
          </a:solidFill>
          <a:ln w="25400">
            <a:solidFill>
              <a:schemeClr val="accent4"/>
            </a:solidFill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bg2"/>
              </a:solidFill>
              <a:sym typeface="+mn-ea"/>
            </a:endParaRPr>
          </a:p>
        </p:txBody>
      </p:sp>
      <p:sp>
        <p:nvSpPr>
          <p:cNvPr id="1048740" name="任意多边形 9"/>
          <p:cNvSpPr/>
          <p:nvPr>
            <p:custDataLst>
              <p:tags r:id="rId2"/>
            </p:custDataLst>
          </p:nvPr>
        </p:nvSpPr>
        <p:spPr>
          <a:xfrm>
            <a:off x="372110" y="368935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2"/>
              </a:solidFill>
            </a:endParaRPr>
          </a:p>
        </p:txBody>
      </p:sp>
      <p:sp>
        <p:nvSpPr>
          <p:cNvPr id="1048742" name="任意多边形 14"/>
          <p:cNvSpPr/>
          <p:nvPr>
            <p:custDataLst>
              <p:tags r:id="rId3"/>
            </p:custDataLst>
          </p:nvPr>
        </p:nvSpPr>
        <p:spPr>
          <a:xfrm flipH="1">
            <a:off x="11513820" y="368935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2"/>
              </a:solidFill>
            </a:endParaRPr>
          </a:p>
        </p:txBody>
      </p:sp>
      <p:sp>
        <p:nvSpPr>
          <p:cNvPr id="1048744" name="任意多边形 15"/>
          <p:cNvSpPr/>
          <p:nvPr>
            <p:custDataLst>
              <p:tags r:id="rId4"/>
            </p:custDataLst>
          </p:nvPr>
        </p:nvSpPr>
        <p:spPr>
          <a:xfrm flipH="1" flipV="1">
            <a:off x="11513820" y="6183630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2"/>
              </a:solidFill>
            </a:endParaRPr>
          </a:p>
        </p:txBody>
      </p:sp>
      <p:sp>
        <p:nvSpPr>
          <p:cNvPr id="1048746" name="任意多边形 16"/>
          <p:cNvSpPr/>
          <p:nvPr>
            <p:custDataLst>
              <p:tags r:id="rId5"/>
            </p:custDataLst>
          </p:nvPr>
        </p:nvSpPr>
        <p:spPr>
          <a:xfrm flipV="1">
            <a:off x="372110" y="6183630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2"/>
              </a:solidFill>
            </a:endParaRPr>
          </a:p>
        </p:txBody>
      </p:sp>
      <p:pic>
        <p:nvPicPr>
          <p:cNvPr id="2097165" name="图片 49" descr="桌子上放着花瓶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6158230" y="2399030"/>
            <a:ext cx="4841875" cy="4470400"/>
          </a:xfrm>
          <a:prstGeom prst="rect">
            <a:avLst/>
          </a:prstGeom>
        </p:spPr>
      </p:pic>
      <p:sp>
        <p:nvSpPr>
          <p:cNvPr id="1048748" name="标题"/>
          <p:cNvSpPr txBox="1">
            <a:spLocks noGrp="1"/>
          </p:cNvSpPr>
          <p:nvPr>
            <p:ph type="title" idx="3" hasCustomPrompt="1"/>
            <p:custDataLst>
              <p:tags r:id="rId8"/>
            </p:custDataLst>
          </p:nvPr>
        </p:nvSpPr>
        <p:spPr>
          <a:xfrm>
            <a:off x="1402080" y="2399030"/>
            <a:ext cx="5443220" cy="2673985"/>
          </a:xfrm>
          <a:prstGeom prst="rect">
            <a:avLst/>
          </a:prstGeom>
          <a:noFill/>
        </p:spPr>
        <p:txBody>
          <a:bodyPr vert="horz"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0" i="0" u="none" strike="noStrike" kern="1200" cap="none" spc="300" normalizeH="0" baseline="0" noProof="1" err="1">
                <a:solidFill>
                  <a:schemeClr val="accent2"/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50" name="节编号"/>
          <p:cNvSpPr txBox="1">
            <a:spLocks noGrp="1"/>
          </p:cNvSpPr>
          <p:nvPr>
            <p:ph type="body" idx="2" hasCustomPrompt="1"/>
            <p:custDataLst>
              <p:tags r:id="rId9"/>
            </p:custDataLst>
          </p:nvPr>
        </p:nvSpPr>
        <p:spPr>
          <a:xfrm>
            <a:off x="1402080" y="1568132"/>
            <a:ext cx="5443220" cy="901065"/>
          </a:xfrm>
          <a:prstGeom prst="rect">
            <a:avLst/>
          </a:prstGeom>
          <a:noFill/>
        </p:spPr>
        <p:txBody>
          <a:bodyPr vert="horz"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0" normalizeH="0" baseline="0" noProof="1">
                <a:solidFill>
                  <a:schemeClr val="accent2"/>
                </a:solidFill>
                <a:latin typeface="+mj-ea"/>
                <a:ea typeface="+mj-ea"/>
                <a:cs typeface="+mn-cs"/>
              </a:defRPr>
            </a:lvl1pPr>
          </a:lstStyle>
          <a:p>
            <a:pPr lvl="0" algn="l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pic>
        <p:nvPicPr>
          <p:cNvPr id="2097167" name="图片 6" descr="黑白色的花  中度可信度描述已自动生成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8037195" y="28575"/>
            <a:ext cx="3780790" cy="376682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362" h="3349">
                <a:moveTo>
                  <a:pt x="231" y="312"/>
                </a:moveTo>
                <a:lnTo>
                  <a:pt x="231" y="1437"/>
                </a:lnTo>
                <a:lnTo>
                  <a:pt x="1506" y="1437"/>
                </a:lnTo>
                <a:lnTo>
                  <a:pt x="1506" y="312"/>
                </a:lnTo>
                <a:lnTo>
                  <a:pt x="231" y="312"/>
                </a:lnTo>
                <a:close/>
                <a:moveTo>
                  <a:pt x="0" y="0"/>
                </a:moveTo>
                <a:lnTo>
                  <a:pt x="3362" y="0"/>
                </a:lnTo>
                <a:lnTo>
                  <a:pt x="3362" y="3350"/>
                </a:lnTo>
                <a:lnTo>
                  <a:pt x="0" y="3350"/>
                </a:lnTo>
                <a:lnTo>
                  <a:pt x="0" y="0"/>
                </a:lnTo>
                <a:close/>
              </a:path>
            </a:pathLst>
          </a:custGeom>
        </p:spPr>
      </p:pic>
      <p:sp>
        <p:nvSpPr>
          <p:cNvPr id="1048752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58" name="任意多边形 4"/>
          <p:cNvSpPr/>
          <p:nvPr>
            <p:custDataLst>
              <p:tags r:id="rId1"/>
            </p:custDataLst>
          </p:nvPr>
        </p:nvSpPr>
        <p:spPr>
          <a:xfrm flipH="1">
            <a:off x="372110" y="368935"/>
            <a:ext cx="11447780" cy="61201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8028" h="9638">
                <a:moveTo>
                  <a:pt x="340" y="0"/>
                </a:moveTo>
                <a:lnTo>
                  <a:pt x="17688" y="0"/>
                </a:lnTo>
                <a:lnTo>
                  <a:pt x="17688" y="340"/>
                </a:lnTo>
                <a:lnTo>
                  <a:pt x="18028" y="340"/>
                </a:lnTo>
                <a:lnTo>
                  <a:pt x="18028" y="9298"/>
                </a:lnTo>
                <a:lnTo>
                  <a:pt x="17688" y="9298"/>
                </a:lnTo>
                <a:lnTo>
                  <a:pt x="17688" y="9638"/>
                </a:lnTo>
                <a:lnTo>
                  <a:pt x="340" y="9638"/>
                </a:lnTo>
                <a:lnTo>
                  <a:pt x="340" y="9298"/>
                </a:lnTo>
                <a:lnTo>
                  <a:pt x="0" y="9298"/>
                </a:lnTo>
                <a:lnTo>
                  <a:pt x="0" y="340"/>
                </a:lnTo>
                <a:lnTo>
                  <a:pt x="340" y="340"/>
                </a:lnTo>
                <a:lnTo>
                  <a:pt x="340" y="0"/>
                </a:lnTo>
                <a:close/>
              </a:path>
            </a:pathLst>
          </a:custGeom>
          <a:solidFill>
            <a:schemeClr val="bg2"/>
          </a:solidFill>
          <a:ln w="25400">
            <a:solidFill>
              <a:schemeClr val="accent4"/>
            </a:solidFill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760" name="任意多边形 9"/>
          <p:cNvSpPr/>
          <p:nvPr>
            <p:custDataLst>
              <p:tags r:id="rId2"/>
            </p:custDataLst>
          </p:nvPr>
        </p:nvSpPr>
        <p:spPr>
          <a:xfrm>
            <a:off x="372110" y="368935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62" name="任意多边形 14"/>
          <p:cNvSpPr/>
          <p:nvPr>
            <p:custDataLst>
              <p:tags r:id="rId3"/>
            </p:custDataLst>
          </p:nvPr>
        </p:nvSpPr>
        <p:spPr>
          <a:xfrm flipH="1">
            <a:off x="11513820" y="368935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64" name="任意多边形 15"/>
          <p:cNvSpPr/>
          <p:nvPr>
            <p:custDataLst>
              <p:tags r:id="rId4"/>
            </p:custDataLst>
          </p:nvPr>
        </p:nvSpPr>
        <p:spPr>
          <a:xfrm flipH="1" flipV="1">
            <a:off x="11513820" y="6183630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66" name="任意多边形 16"/>
          <p:cNvSpPr/>
          <p:nvPr>
            <p:custDataLst>
              <p:tags r:id="rId5"/>
            </p:custDataLst>
          </p:nvPr>
        </p:nvSpPr>
        <p:spPr>
          <a:xfrm flipV="1">
            <a:off x="372110" y="6183630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68" name="正文"/>
          <p:cNvSpPr txBox="1">
            <a:spLocks noGrp="1"/>
          </p:cNvSpPr>
          <p:nvPr>
            <p:ph idx="3"/>
            <p:custDataLst>
              <p:tags r:id="rId6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0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4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任意多边形 4"/>
          <p:cNvSpPr/>
          <p:nvPr>
            <p:custDataLst>
              <p:tags r:id="rId1"/>
            </p:custDataLst>
          </p:nvPr>
        </p:nvSpPr>
        <p:spPr>
          <a:xfrm flipH="1">
            <a:off x="372110" y="368935"/>
            <a:ext cx="11447780" cy="61201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8028" h="9638">
                <a:moveTo>
                  <a:pt x="340" y="0"/>
                </a:moveTo>
                <a:lnTo>
                  <a:pt x="17688" y="0"/>
                </a:lnTo>
                <a:lnTo>
                  <a:pt x="17688" y="340"/>
                </a:lnTo>
                <a:lnTo>
                  <a:pt x="18028" y="340"/>
                </a:lnTo>
                <a:lnTo>
                  <a:pt x="18028" y="9298"/>
                </a:lnTo>
                <a:lnTo>
                  <a:pt x="17688" y="9298"/>
                </a:lnTo>
                <a:lnTo>
                  <a:pt x="17688" y="9638"/>
                </a:lnTo>
                <a:lnTo>
                  <a:pt x="340" y="9638"/>
                </a:lnTo>
                <a:lnTo>
                  <a:pt x="340" y="9298"/>
                </a:lnTo>
                <a:lnTo>
                  <a:pt x="0" y="9298"/>
                </a:lnTo>
                <a:lnTo>
                  <a:pt x="0" y="340"/>
                </a:lnTo>
                <a:lnTo>
                  <a:pt x="340" y="340"/>
                </a:lnTo>
                <a:lnTo>
                  <a:pt x="340" y="0"/>
                </a:lnTo>
                <a:close/>
              </a:path>
            </a:pathLst>
          </a:custGeom>
          <a:solidFill>
            <a:schemeClr val="bg2"/>
          </a:solidFill>
          <a:ln w="25400">
            <a:solidFill>
              <a:schemeClr val="accent4"/>
            </a:solidFill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782" name="任意多边形 9"/>
          <p:cNvSpPr/>
          <p:nvPr>
            <p:custDataLst>
              <p:tags r:id="rId2"/>
            </p:custDataLst>
          </p:nvPr>
        </p:nvSpPr>
        <p:spPr>
          <a:xfrm>
            <a:off x="372110" y="368935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84" name="任意多边形 14"/>
          <p:cNvSpPr/>
          <p:nvPr>
            <p:custDataLst>
              <p:tags r:id="rId3"/>
            </p:custDataLst>
          </p:nvPr>
        </p:nvSpPr>
        <p:spPr>
          <a:xfrm flipH="1">
            <a:off x="11513820" y="368935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86" name="任意多边形 15"/>
          <p:cNvSpPr/>
          <p:nvPr>
            <p:custDataLst>
              <p:tags r:id="rId4"/>
            </p:custDataLst>
          </p:nvPr>
        </p:nvSpPr>
        <p:spPr>
          <a:xfrm flipH="1" flipV="1">
            <a:off x="11513820" y="6183630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88" name="任意多边形 16"/>
          <p:cNvSpPr/>
          <p:nvPr>
            <p:custDataLst>
              <p:tags r:id="rId5"/>
            </p:custDataLst>
          </p:nvPr>
        </p:nvSpPr>
        <p:spPr>
          <a:xfrm flipV="1">
            <a:off x="372110" y="6183630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0" name="正文"/>
          <p:cNvSpPr txBox="1">
            <a:spLocks noGrp="1"/>
          </p:cNvSpPr>
          <p:nvPr>
            <p:ph idx="5"/>
            <p:custDataLst>
              <p:tags r:id="rId6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2" name="标题"/>
          <p:cNvSpPr txBox="1">
            <a:spLocks noGrp="1"/>
          </p:cNvSpPr>
          <p:nvPr>
            <p:ph type="title" idx="4"/>
            <p:custDataLst>
              <p:tags r:id="rId7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4" name="正文"/>
          <p:cNvSpPr txBox="1">
            <a:spLocks noGrp="1"/>
          </p:cNvSpPr>
          <p:nvPr>
            <p:ph idx="3"/>
            <p:custDataLst>
              <p:tags r:id="rId8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6" name="标题"/>
          <p:cNvSpPr txBox="1">
            <a:spLocks noGrp="1"/>
          </p:cNvSpPr>
          <p:nvPr>
            <p:ph type="title" idx="2"/>
            <p:custDataLst>
              <p:tags r:id="rId9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8" name="标题"/>
          <p:cNvSpPr txBox="1">
            <a:spLocks noGrp="1"/>
          </p:cNvSpPr>
          <p:nvPr>
            <p:ph type="title" idx="1"/>
            <p:custDataLst>
              <p:tags r:id="rId10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00" name="日期占位符 6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7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8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任意多边形 4"/>
          <p:cNvSpPr/>
          <p:nvPr>
            <p:custDataLst>
              <p:tags r:id="rId1"/>
            </p:custDataLst>
          </p:nvPr>
        </p:nvSpPr>
        <p:spPr>
          <a:xfrm flipH="1">
            <a:off x="372110" y="368935"/>
            <a:ext cx="11447780" cy="61201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8028" h="9638">
                <a:moveTo>
                  <a:pt x="340" y="0"/>
                </a:moveTo>
                <a:lnTo>
                  <a:pt x="17688" y="0"/>
                </a:lnTo>
                <a:lnTo>
                  <a:pt x="17688" y="340"/>
                </a:lnTo>
                <a:lnTo>
                  <a:pt x="18028" y="340"/>
                </a:lnTo>
                <a:lnTo>
                  <a:pt x="18028" y="9298"/>
                </a:lnTo>
                <a:lnTo>
                  <a:pt x="17688" y="9298"/>
                </a:lnTo>
                <a:lnTo>
                  <a:pt x="17688" y="9638"/>
                </a:lnTo>
                <a:lnTo>
                  <a:pt x="340" y="9638"/>
                </a:lnTo>
                <a:lnTo>
                  <a:pt x="340" y="9298"/>
                </a:lnTo>
                <a:lnTo>
                  <a:pt x="0" y="9298"/>
                </a:lnTo>
                <a:lnTo>
                  <a:pt x="0" y="340"/>
                </a:lnTo>
                <a:lnTo>
                  <a:pt x="340" y="340"/>
                </a:lnTo>
                <a:lnTo>
                  <a:pt x="340" y="0"/>
                </a:lnTo>
                <a:close/>
              </a:path>
            </a:pathLst>
          </a:custGeom>
          <a:solidFill>
            <a:schemeClr val="bg2"/>
          </a:solidFill>
          <a:ln w="25400">
            <a:solidFill>
              <a:schemeClr val="accent4"/>
            </a:solidFill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808" name="任意多边形 9"/>
          <p:cNvSpPr/>
          <p:nvPr>
            <p:custDataLst>
              <p:tags r:id="rId2"/>
            </p:custDataLst>
          </p:nvPr>
        </p:nvSpPr>
        <p:spPr>
          <a:xfrm>
            <a:off x="372110" y="368935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10" name="任意多边形 14"/>
          <p:cNvSpPr/>
          <p:nvPr>
            <p:custDataLst>
              <p:tags r:id="rId3"/>
            </p:custDataLst>
          </p:nvPr>
        </p:nvSpPr>
        <p:spPr>
          <a:xfrm flipH="1">
            <a:off x="11513820" y="368935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12" name="任意多边形 15"/>
          <p:cNvSpPr/>
          <p:nvPr>
            <p:custDataLst>
              <p:tags r:id="rId4"/>
            </p:custDataLst>
          </p:nvPr>
        </p:nvSpPr>
        <p:spPr>
          <a:xfrm flipH="1" flipV="1">
            <a:off x="11513820" y="6183630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14" name="任意多边形 16"/>
          <p:cNvSpPr/>
          <p:nvPr>
            <p:custDataLst>
              <p:tags r:id="rId5"/>
            </p:custDataLst>
          </p:nvPr>
        </p:nvSpPr>
        <p:spPr>
          <a:xfrm flipV="1">
            <a:off x="372110" y="6183630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1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2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824" name="任意多边形 16"/>
          <p:cNvSpPr/>
          <p:nvPr>
            <p:custDataLst>
              <p:tags r:id="rId1"/>
            </p:custDataLst>
          </p:nvPr>
        </p:nvSpPr>
        <p:spPr>
          <a:xfrm flipV="1">
            <a:off x="372110" y="6183630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26" name="任意多边形 15"/>
          <p:cNvSpPr/>
          <p:nvPr>
            <p:custDataLst>
              <p:tags r:id="rId2"/>
            </p:custDataLst>
          </p:nvPr>
        </p:nvSpPr>
        <p:spPr>
          <a:xfrm flipH="1" flipV="1">
            <a:off x="11513820" y="6183630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28" name="任意多边形 14"/>
          <p:cNvSpPr/>
          <p:nvPr>
            <p:custDataLst>
              <p:tags r:id="rId3"/>
            </p:custDataLst>
          </p:nvPr>
        </p:nvSpPr>
        <p:spPr>
          <a:xfrm flipH="1">
            <a:off x="11513820" y="368935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30" name="任意多边形 9"/>
          <p:cNvSpPr/>
          <p:nvPr>
            <p:custDataLst>
              <p:tags r:id="rId4"/>
            </p:custDataLst>
          </p:nvPr>
        </p:nvSpPr>
        <p:spPr>
          <a:xfrm>
            <a:off x="372110" y="368935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32" name="任意多边形 4"/>
          <p:cNvSpPr/>
          <p:nvPr>
            <p:custDataLst>
              <p:tags r:id="rId5"/>
            </p:custDataLst>
          </p:nvPr>
        </p:nvSpPr>
        <p:spPr>
          <a:xfrm flipH="1">
            <a:off x="372110" y="368935"/>
            <a:ext cx="11447780" cy="61201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8028" h="9638">
                <a:moveTo>
                  <a:pt x="340" y="0"/>
                </a:moveTo>
                <a:lnTo>
                  <a:pt x="17688" y="0"/>
                </a:lnTo>
                <a:lnTo>
                  <a:pt x="17688" y="340"/>
                </a:lnTo>
                <a:lnTo>
                  <a:pt x="18028" y="340"/>
                </a:lnTo>
                <a:lnTo>
                  <a:pt x="18028" y="9298"/>
                </a:lnTo>
                <a:lnTo>
                  <a:pt x="17688" y="9298"/>
                </a:lnTo>
                <a:lnTo>
                  <a:pt x="17688" y="9638"/>
                </a:lnTo>
                <a:lnTo>
                  <a:pt x="340" y="9638"/>
                </a:lnTo>
                <a:lnTo>
                  <a:pt x="340" y="9298"/>
                </a:lnTo>
                <a:lnTo>
                  <a:pt x="0" y="9298"/>
                </a:lnTo>
                <a:lnTo>
                  <a:pt x="0" y="340"/>
                </a:lnTo>
                <a:lnTo>
                  <a:pt x="340" y="340"/>
                </a:lnTo>
                <a:lnTo>
                  <a:pt x="340" y="0"/>
                </a:lnTo>
                <a:close/>
              </a:path>
            </a:pathLst>
          </a:custGeom>
          <a:solidFill>
            <a:schemeClr val="bg2"/>
          </a:solidFill>
          <a:ln w="25400">
            <a:solidFill>
              <a:schemeClr val="accent4"/>
            </a:solidFill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834" name="日期占位符 1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6" name="页脚占位符 2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38" name="灯片编号占位符 3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840" name="任意多边形 4"/>
          <p:cNvSpPr/>
          <p:nvPr>
            <p:custDataLst>
              <p:tags r:id="rId1"/>
            </p:custDataLst>
          </p:nvPr>
        </p:nvSpPr>
        <p:spPr>
          <a:xfrm flipH="1">
            <a:off x="372110" y="368935"/>
            <a:ext cx="11447780" cy="61201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8028" h="9638">
                <a:moveTo>
                  <a:pt x="340" y="0"/>
                </a:moveTo>
                <a:lnTo>
                  <a:pt x="17688" y="0"/>
                </a:lnTo>
                <a:lnTo>
                  <a:pt x="17688" y="340"/>
                </a:lnTo>
                <a:lnTo>
                  <a:pt x="18028" y="340"/>
                </a:lnTo>
                <a:lnTo>
                  <a:pt x="18028" y="9298"/>
                </a:lnTo>
                <a:lnTo>
                  <a:pt x="17688" y="9298"/>
                </a:lnTo>
                <a:lnTo>
                  <a:pt x="17688" y="9638"/>
                </a:lnTo>
                <a:lnTo>
                  <a:pt x="340" y="9638"/>
                </a:lnTo>
                <a:lnTo>
                  <a:pt x="340" y="9298"/>
                </a:lnTo>
                <a:lnTo>
                  <a:pt x="0" y="9298"/>
                </a:lnTo>
                <a:lnTo>
                  <a:pt x="0" y="340"/>
                </a:lnTo>
                <a:lnTo>
                  <a:pt x="340" y="340"/>
                </a:lnTo>
                <a:lnTo>
                  <a:pt x="340" y="0"/>
                </a:lnTo>
                <a:close/>
              </a:path>
            </a:pathLst>
          </a:custGeom>
          <a:solidFill>
            <a:schemeClr val="bg2"/>
          </a:solidFill>
          <a:ln w="25400">
            <a:solidFill>
              <a:schemeClr val="accent4"/>
            </a:solidFill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842" name="任意多边形 9"/>
          <p:cNvSpPr/>
          <p:nvPr>
            <p:custDataLst>
              <p:tags r:id="rId2"/>
            </p:custDataLst>
          </p:nvPr>
        </p:nvSpPr>
        <p:spPr>
          <a:xfrm>
            <a:off x="372110" y="368935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44" name="任意多边形 14"/>
          <p:cNvSpPr/>
          <p:nvPr>
            <p:custDataLst>
              <p:tags r:id="rId3"/>
            </p:custDataLst>
          </p:nvPr>
        </p:nvSpPr>
        <p:spPr>
          <a:xfrm flipH="1">
            <a:off x="11513820" y="368935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46" name="任意多边形 15"/>
          <p:cNvSpPr/>
          <p:nvPr>
            <p:custDataLst>
              <p:tags r:id="rId4"/>
            </p:custDataLst>
          </p:nvPr>
        </p:nvSpPr>
        <p:spPr>
          <a:xfrm flipH="1" flipV="1">
            <a:off x="11513820" y="6183630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48" name="任意多边形 16"/>
          <p:cNvSpPr/>
          <p:nvPr>
            <p:custDataLst>
              <p:tags r:id="rId5"/>
            </p:custDataLst>
          </p:nvPr>
        </p:nvSpPr>
        <p:spPr>
          <a:xfrm flipV="1">
            <a:off x="372110" y="6183630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50" name="正文"/>
          <p:cNvSpPr txBox="1">
            <a:spLocks noGrp="1"/>
          </p:cNvSpPr>
          <p:nvPr>
            <p:ph idx="1"/>
            <p:custDataLst>
              <p:tags r:id="rId6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5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5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5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任意多边形 11"/>
          <p:cNvSpPr/>
          <p:nvPr>
            <p:custDataLst>
              <p:tags r:id="rId1"/>
            </p:custDataLst>
          </p:nvPr>
        </p:nvSpPr>
        <p:spPr>
          <a:xfrm flipH="1">
            <a:off x="372110" y="368935"/>
            <a:ext cx="11447780" cy="61201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8028" h="9638">
                <a:moveTo>
                  <a:pt x="340" y="0"/>
                </a:moveTo>
                <a:lnTo>
                  <a:pt x="17688" y="0"/>
                </a:lnTo>
                <a:lnTo>
                  <a:pt x="17688" y="340"/>
                </a:lnTo>
                <a:lnTo>
                  <a:pt x="18028" y="340"/>
                </a:lnTo>
                <a:lnTo>
                  <a:pt x="18028" y="9298"/>
                </a:lnTo>
                <a:lnTo>
                  <a:pt x="17688" y="9298"/>
                </a:lnTo>
                <a:lnTo>
                  <a:pt x="17688" y="9638"/>
                </a:lnTo>
                <a:lnTo>
                  <a:pt x="340" y="9638"/>
                </a:lnTo>
                <a:lnTo>
                  <a:pt x="340" y="9298"/>
                </a:lnTo>
                <a:lnTo>
                  <a:pt x="0" y="9298"/>
                </a:lnTo>
                <a:lnTo>
                  <a:pt x="0" y="340"/>
                </a:lnTo>
                <a:lnTo>
                  <a:pt x="340" y="340"/>
                </a:lnTo>
                <a:lnTo>
                  <a:pt x="340" y="0"/>
                </a:lnTo>
                <a:close/>
              </a:path>
            </a:pathLst>
          </a:custGeom>
          <a:solidFill>
            <a:schemeClr val="bg2"/>
          </a:solidFill>
          <a:ln w="25400">
            <a:solidFill>
              <a:schemeClr val="accent4"/>
            </a:solidFill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860" name="任意多边形 9"/>
          <p:cNvSpPr/>
          <p:nvPr>
            <p:custDataLst>
              <p:tags r:id="rId2"/>
            </p:custDataLst>
          </p:nvPr>
        </p:nvSpPr>
        <p:spPr>
          <a:xfrm>
            <a:off x="372110" y="368935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62" name="任意多边形 14"/>
          <p:cNvSpPr/>
          <p:nvPr>
            <p:custDataLst>
              <p:tags r:id="rId3"/>
            </p:custDataLst>
          </p:nvPr>
        </p:nvSpPr>
        <p:spPr>
          <a:xfrm flipH="1">
            <a:off x="11513820" y="368935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64" name="任意多边形 15"/>
          <p:cNvSpPr/>
          <p:nvPr>
            <p:custDataLst>
              <p:tags r:id="rId4"/>
            </p:custDataLst>
          </p:nvPr>
        </p:nvSpPr>
        <p:spPr>
          <a:xfrm flipH="1" flipV="1">
            <a:off x="11513820" y="6183630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66" name="任意多边形 16"/>
          <p:cNvSpPr/>
          <p:nvPr>
            <p:custDataLst>
              <p:tags r:id="rId5"/>
            </p:custDataLst>
          </p:nvPr>
        </p:nvSpPr>
        <p:spPr>
          <a:xfrm flipV="1">
            <a:off x="372110" y="6183630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68" name="标题"/>
          <p:cNvSpPr txBox="1">
            <a:spLocks noGrp="1"/>
          </p:cNvSpPr>
          <p:nvPr>
            <p:ph type="title" idx="2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70" name="副标题"/>
          <p:cNvSpPr txBox="1">
            <a:spLocks noGrp="1"/>
          </p:cNvSpPr>
          <p:nvPr>
            <p:ph type="body" idx="1" hasCustomPrompt="1"/>
            <p:custDataLst>
              <p:tags r:id="rId7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+mn-cs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72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76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78" name="任意多边形 8"/>
          <p:cNvSpPr/>
          <p:nvPr>
            <p:custDataLst>
              <p:tags r:id="rId1"/>
            </p:custDataLst>
          </p:nvPr>
        </p:nvSpPr>
        <p:spPr>
          <a:xfrm flipH="1">
            <a:off x="372110" y="368935"/>
            <a:ext cx="11447780" cy="61201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8028" h="9638">
                <a:moveTo>
                  <a:pt x="340" y="0"/>
                </a:moveTo>
                <a:lnTo>
                  <a:pt x="17688" y="0"/>
                </a:lnTo>
                <a:lnTo>
                  <a:pt x="17688" y="340"/>
                </a:lnTo>
                <a:lnTo>
                  <a:pt x="18028" y="340"/>
                </a:lnTo>
                <a:lnTo>
                  <a:pt x="18028" y="9298"/>
                </a:lnTo>
                <a:lnTo>
                  <a:pt x="17688" y="9298"/>
                </a:lnTo>
                <a:lnTo>
                  <a:pt x="17688" y="9638"/>
                </a:lnTo>
                <a:lnTo>
                  <a:pt x="340" y="9638"/>
                </a:lnTo>
                <a:lnTo>
                  <a:pt x="340" y="9298"/>
                </a:lnTo>
                <a:lnTo>
                  <a:pt x="0" y="9298"/>
                </a:lnTo>
                <a:lnTo>
                  <a:pt x="0" y="340"/>
                </a:lnTo>
                <a:lnTo>
                  <a:pt x="340" y="340"/>
                </a:lnTo>
                <a:lnTo>
                  <a:pt x="340" y="0"/>
                </a:lnTo>
                <a:close/>
              </a:path>
            </a:pathLst>
          </a:custGeom>
          <a:solidFill>
            <a:schemeClr val="bg2"/>
          </a:solidFill>
          <a:ln w="25400">
            <a:solidFill>
              <a:schemeClr val="accent4"/>
            </a:solidFill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880" name="任意多边形 9"/>
          <p:cNvSpPr/>
          <p:nvPr>
            <p:custDataLst>
              <p:tags r:id="rId2"/>
            </p:custDataLst>
          </p:nvPr>
        </p:nvSpPr>
        <p:spPr>
          <a:xfrm>
            <a:off x="372110" y="368935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2" name="任意多边形 14"/>
          <p:cNvSpPr/>
          <p:nvPr>
            <p:custDataLst>
              <p:tags r:id="rId3"/>
            </p:custDataLst>
          </p:nvPr>
        </p:nvSpPr>
        <p:spPr>
          <a:xfrm flipH="1">
            <a:off x="11513820" y="368935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4" name="任意多边形 15"/>
          <p:cNvSpPr/>
          <p:nvPr>
            <p:custDataLst>
              <p:tags r:id="rId4"/>
            </p:custDataLst>
          </p:nvPr>
        </p:nvSpPr>
        <p:spPr>
          <a:xfrm flipH="1" flipV="1">
            <a:off x="11513820" y="6183630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6" name="任意多边形 16"/>
          <p:cNvSpPr/>
          <p:nvPr>
            <p:custDataLst>
              <p:tags r:id="rId5"/>
            </p:custDataLst>
          </p:nvPr>
        </p:nvSpPr>
        <p:spPr>
          <a:xfrm flipV="1">
            <a:off x="372110" y="6183630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9" name="图片 29" descr="桌子上放着花瓶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8898636" y="4347977"/>
            <a:ext cx="2718835" cy="2510023"/>
          </a:xfrm>
          <a:prstGeom prst="rect">
            <a:avLst/>
          </a:prstGeom>
        </p:spPr>
      </p:pic>
      <p:sp>
        <p:nvSpPr>
          <p:cNvPr id="1048888" name="署名"/>
          <p:cNvSpPr txBox="1">
            <a:spLocks noGrp="1"/>
          </p:cNvSpPr>
          <p:nvPr>
            <p:ph type="body" idx="4"/>
            <p:custDataLst>
              <p:tags r:id="rId8"/>
            </p:custDataLst>
          </p:nvPr>
        </p:nvSpPr>
        <p:spPr>
          <a:xfrm>
            <a:off x="7785735" y="3968750"/>
            <a:ext cx="3928745" cy="40894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2"/>
                </a:solidFill>
                <a:latin typeface="+mj-ea"/>
                <a:ea typeface="+mj-ea"/>
                <a:cs typeface="+mn-cs"/>
              </a:defRPr>
            </a:lvl1pPr>
          </a:lstStyle>
          <a:p>
            <a:pPr lvl="0" algn="l">
              <a:lnSpc>
                <a:spcPct val="10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890" name="标题"/>
          <p:cNvSpPr txBox="1">
            <a:spLocks noGrp="1"/>
          </p:cNvSpPr>
          <p:nvPr>
            <p:ph type="title" idx="3" hasCustomPrompt="1"/>
            <p:custDataLst>
              <p:tags r:id="rId9"/>
            </p:custDataLst>
          </p:nvPr>
        </p:nvSpPr>
        <p:spPr>
          <a:xfrm>
            <a:off x="7307580" y="1913255"/>
            <a:ext cx="4432300" cy="1716405"/>
          </a:xfrm>
          <a:prstGeom prst="rect">
            <a:avLst/>
          </a:prstGeom>
          <a:noFill/>
        </p:spPr>
        <p:txBody>
          <a:bodyPr vert="horz"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sz="6600" b="0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pic>
        <p:nvPicPr>
          <p:cNvPr id="2097171" name="图片 21" descr="卡通人物  中度可信度描述已自动生成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/>
          <a:srcRect t="742" r="50704"/>
          <a:stretch>
            <a:fillRect/>
          </a:stretch>
        </p:blipFill>
        <p:spPr>
          <a:xfrm>
            <a:off x="7307580" y="3996690"/>
            <a:ext cx="307975" cy="344170"/>
          </a:xfrm>
          <a:prstGeom prst="rect">
            <a:avLst/>
          </a:prstGeom>
        </p:spPr>
      </p:pic>
      <p:pic>
        <p:nvPicPr>
          <p:cNvPr id="2097173" name="VCG211356159917" descr="黑白色的花  中度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flipH="1">
            <a:off x="379730" y="-160020"/>
            <a:ext cx="6068060" cy="6044565"/>
          </a:xfrm>
          <a:prstGeom prst="rect">
            <a:avLst/>
          </a:prstGeom>
          <a:ln>
            <a:noFill/>
          </a:ln>
        </p:spPr>
      </p:pic>
      <p:sp>
        <p:nvSpPr>
          <p:cNvPr id="1048892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94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9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23.xml" /><Relationship Id="rId13" Type="http://schemas.openxmlformats.org/officeDocument/2006/relationships/tags" Target="../tags/tag124.xml" /><Relationship Id="rId14" Type="http://schemas.openxmlformats.org/officeDocument/2006/relationships/tags" Target="../tags/tag125.xml" /><Relationship Id="rId15" Type="http://schemas.openxmlformats.org/officeDocument/2006/relationships/tags" Target="../tags/tag126.xml" /><Relationship Id="rId16" Type="http://schemas.openxmlformats.org/officeDocument/2006/relationships/tags" Target="../tags/tag127.xml" /><Relationship Id="rId17" Type="http://schemas.openxmlformats.org/officeDocument/2006/relationships/tags" Target="../tags/tag128.xml" /><Relationship Id="rId18" Type="http://schemas.openxmlformats.org/officeDocument/2006/relationships/tags" Target="../tags/tag129.xml" /><Relationship Id="rId19" Type="http://schemas.openxmlformats.org/officeDocument/2006/relationships/tags" Target="../tags/tag13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31.xml" /><Relationship Id="rId21" Type="http://schemas.openxmlformats.org/officeDocument/2006/relationships/tags" Target="../tags/tag132.xml" /><Relationship Id="rId22" Type="http://schemas.openxmlformats.org/officeDocument/2006/relationships/tags" Target="../tags/tag133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 4"/>
          <p:cNvSpPr/>
          <p:nvPr>
            <p:custDataLst>
              <p:tags r:id="rId12"/>
            </p:custDataLst>
          </p:nvPr>
        </p:nvSpPr>
        <p:spPr>
          <a:xfrm flipH="1">
            <a:off x="372110" y="368935"/>
            <a:ext cx="11447780" cy="61201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8028" h="9638">
                <a:moveTo>
                  <a:pt x="340" y="0"/>
                </a:moveTo>
                <a:lnTo>
                  <a:pt x="17688" y="0"/>
                </a:lnTo>
                <a:lnTo>
                  <a:pt x="17688" y="340"/>
                </a:lnTo>
                <a:lnTo>
                  <a:pt x="18028" y="340"/>
                </a:lnTo>
                <a:lnTo>
                  <a:pt x="18028" y="9298"/>
                </a:lnTo>
                <a:lnTo>
                  <a:pt x="17688" y="9298"/>
                </a:lnTo>
                <a:lnTo>
                  <a:pt x="17688" y="9638"/>
                </a:lnTo>
                <a:lnTo>
                  <a:pt x="340" y="9638"/>
                </a:lnTo>
                <a:lnTo>
                  <a:pt x="340" y="9298"/>
                </a:lnTo>
                <a:lnTo>
                  <a:pt x="0" y="9298"/>
                </a:lnTo>
                <a:lnTo>
                  <a:pt x="0" y="340"/>
                </a:lnTo>
                <a:lnTo>
                  <a:pt x="340" y="340"/>
                </a:lnTo>
                <a:lnTo>
                  <a:pt x="340" y="0"/>
                </a:lnTo>
                <a:close/>
              </a:path>
            </a:pathLst>
          </a:custGeom>
          <a:solidFill>
            <a:schemeClr val="bg2"/>
          </a:solidFill>
          <a:ln w="25400">
            <a:solidFill>
              <a:schemeClr val="accent4"/>
            </a:solidFill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656" name="任意多边形 9"/>
          <p:cNvSpPr/>
          <p:nvPr>
            <p:custDataLst>
              <p:tags r:id="rId13"/>
            </p:custDataLst>
          </p:nvPr>
        </p:nvSpPr>
        <p:spPr>
          <a:xfrm>
            <a:off x="372110" y="368935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8" name="任意多边形 14"/>
          <p:cNvSpPr/>
          <p:nvPr>
            <p:custDataLst>
              <p:tags r:id="rId14"/>
            </p:custDataLst>
          </p:nvPr>
        </p:nvSpPr>
        <p:spPr>
          <a:xfrm flipH="1">
            <a:off x="11513820" y="368935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任意多边形 15"/>
          <p:cNvSpPr/>
          <p:nvPr>
            <p:custDataLst>
              <p:tags r:id="rId15"/>
            </p:custDataLst>
          </p:nvPr>
        </p:nvSpPr>
        <p:spPr>
          <a:xfrm flipH="1" flipV="1">
            <a:off x="11513820" y="6183630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2" name="任意多边形 16"/>
          <p:cNvSpPr/>
          <p:nvPr>
            <p:custDataLst>
              <p:tags r:id="rId16"/>
            </p:custDataLst>
          </p:nvPr>
        </p:nvSpPr>
        <p:spPr>
          <a:xfrm flipV="1">
            <a:off x="372110" y="6183630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4" name="日期占位符 13"/>
          <p:cNvSpPr>
            <a:spLocks noGrp="1"/>
          </p:cNvSpPr>
          <p:nvPr>
            <p:ph type="dt" sz="half" idx="10"/>
            <p:custDataLst>
              <p:tags r:id="rId1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14"/>
          <p:cNvSpPr>
            <a:spLocks noGrp="1"/>
          </p:cNvSpPr>
          <p:nvPr>
            <p:ph type="ftr" sz="quarter" idx="11"/>
            <p:custDataLst>
              <p:tags r:id="rId1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15"/>
          <p:cNvSpPr>
            <a:spLocks noGrp="1"/>
          </p:cNvSpPr>
          <p:nvPr>
            <p:ph type="sldNum" sz="quarter" idx="12"/>
            <p:custDataLst>
              <p:tags r:id="rId1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文本占位符 1"/>
          <p:cNvSpPr>
            <a:spLocks noGrp="1"/>
          </p:cNvSpPr>
          <p:nvPr>
            <p:ph type="body" idx="21"/>
            <p:custDataLst>
              <p:tags r:id="rId20"/>
            </p:custDataLst>
          </p:nvPr>
        </p:nvSpPr>
        <p:spPr>
          <a:xfrm>
            <a:off x="608400" y="1444770"/>
            <a:ext cx="10969200" cy="473219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2" name="标题占位符 2"/>
          <p:cNvSpPr>
            <a:spLocks noGrp="1"/>
          </p:cNvSpPr>
          <p:nvPr>
            <p:ph type="title"/>
            <p:custDataLst>
              <p:tags r:id="rId21"/>
            </p:custDataLst>
          </p:nvPr>
        </p:nvSpPr>
        <p:spPr>
          <a:xfrm>
            <a:off x="608400" y="597158"/>
            <a:ext cx="10969200" cy="70547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12644" r:id="rId2"/>
    <p:sldLayoutId id="2147512645" r:id="rId3"/>
    <p:sldLayoutId id="2147512646" r:id="rId4"/>
    <p:sldLayoutId id="2147512647" r:id="rId5"/>
    <p:sldLayoutId id="2147512648" r:id="rId6"/>
    <p:sldLayoutId id="2147512649" r:id="rId7"/>
    <p:sldLayoutId id="2147512650" r:id="rId8"/>
    <p:sldLayoutId id="2147512651" r:id="rId9"/>
    <p:sldLayoutId id="2147512652" r:id="rId10"/>
    <p:sldLayoutId id="2147512653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+mn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MiSans Normal"/>
          <a:ea typeface="MiSans Normal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MiSans Normal"/>
          <a:ea typeface="MiSans Normal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MiSans Normal"/>
          <a:ea typeface="MiSans Normal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MiSans Normal"/>
          <a:ea typeface="MiSans Normal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MiSans Normal"/>
          <a:ea typeface="MiSans Normal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14" Type="http://schemas.openxmlformats.org/officeDocument/2006/relationships/tags" Target="../tags/tag149.xml" /><Relationship Id="rId15" Type="http://schemas.openxmlformats.org/officeDocument/2006/relationships/tags" Target="../tags/tag150.xml" /><Relationship Id="rId16" Type="http://schemas.openxmlformats.org/officeDocument/2006/relationships/tags" Target="../tags/tag151.xml" /><Relationship Id="rId17" Type="http://schemas.openxmlformats.org/officeDocument/2006/relationships/tags" Target="../tags/tag152.xml" /><Relationship Id="rId18" Type="http://schemas.openxmlformats.org/officeDocument/2006/relationships/tags" Target="../tags/tag153.xml" /><Relationship Id="rId19" Type="http://schemas.openxmlformats.org/officeDocument/2006/relationships/tags" Target="../tags/tag154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55.xml" /><Relationship Id="rId21" Type="http://schemas.openxmlformats.org/officeDocument/2006/relationships/tags" Target="../tags/tag156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1.xml" /><Relationship Id="rId11" Type="http://schemas.openxmlformats.org/officeDocument/2006/relationships/tags" Target="../tags/tag172.xml" /><Relationship Id="rId12" Type="http://schemas.openxmlformats.org/officeDocument/2006/relationships/tags" Target="../tags/tag173.xml" /><Relationship Id="rId13" Type="http://schemas.openxmlformats.org/officeDocument/2006/relationships/tags" Target="../tags/tag174.xml" /><Relationship Id="rId14" Type="http://schemas.openxmlformats.org/officeDocument/2006/relationships/tags" Target="../tags/tag175.xml" /><Relationship Id="rId15" Type="http://schemas.openxmlformats.org/officeDocument/2006/relationships/tags" Target="../tags/tag176.xml" /><Relationship Id="rId16" Type="http://schemas.openxmlformats.org/officeDocument/2006/relationships/tags" Target="../tags/tag177.xml" /><Relationship Id="rId17" Type="http://schemas.openxmlformats.org/officeDocument/2006/relationships/tags" Target="../tags/tag178.xml" /><Relationship Id="rId18" Type="http://schemas.openxmlformats.org/officeDocument/2006/relationships/tags" Target="../tags/tag179.xml" /><Relationship Id="rId19" Type="http://schemas.openxmlformats.org/officeDocument/2006/relationships/tags" Target="../tags/tag180.xml" /><Relationship Id="rId2" Type="http://schemas.openxmlformats.org/officeDocument/2006/relationships/tags" Target="../tags/tag163.xml" /><Relationship Id="rId20" Type="http://schemas.openxmlformats.org/officeDocument/2006/relationships/tags" Target="../tags/tag181.xml" /><Relationship Id="rId21" Type="http://schemas.openxmlformats.org/officeDocument/2006/relationships/tags" Target="../tags/tag182.xml" /><Relationship Id="rId3" Type="http://schemas.openxmlformats.org/officeDocument/2006/relationships/tags" Target="../tags/tag164.xml" /><Relationship Id="rId4" Type="http://schemas.openxmlformats.org/officeDocument/2006/relationships/tags" Target="../tags/tag165.xml" /><Relationship Id="rId5" Type="http://schemas.openxmlformats.org/officeDocument/2006/relationships/tags" Target="../tags/tag166.xml" /><Relationship Id="rId6" Type="http://schemas.openxmlformats.org/officeDocument/2006/relationships/tags" Target="../tags/tag167.xml" /><Relationship Id="rId7" Type="http://schemas.openxmlformats.org/officeDocument/2006/relationships/tags" Target="../tags/tag168.xml" /><Relationship Id="rId8" Type="http://schemas.openxmlformats.org/officeDocument/2006/relationships/tags" Target="../tags/tag169.xml" /><Relationship Id="rId9" Type="http://schemas.openxmlformats.org/officeDocument/2006/relationships/tags" Target="../tags/tag17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1.xml" /><Relationship Id="rId11" Type="http://schemas.openxmlformats.org/officeDocument/2006/relationships/tags" Target="../tags/tag192.xml" /><Relationship Id="rId12" Type="http://schemas.openxmlformats.org/officeDocument/2006/relationships/tags" Target="../tags/tag193.xml" /><Relationship Id="rId13" Type="http://schemas.openxmlformats.org/officeDocument/2006/relationships/tags" Target="../tags/tag194.xml" /><Relationship Id="rId2" Type="http://schemas.openxmlformats.org/officeDocument/2006/relationships/tags" Target="../tags/tag183.xml" /><Relationship Id="rId3" Type="http://schemas.openxmlformats.org/officeDocument/2006/relationships/tags" Target="../tags/tag184.xml" /><Relationship Id="rId4" Type="http://schemas.openxmlformats.org/officeDocument/2006/relationships/tags" Target="../tags/tag185.xml" /><Relationship Id="rId5" Type="http://schemas.openxmlformats.org/officeDocument/2006/relationships/tags" Target="../tags/tag186.xml" /><Relationship Id="rId6" Type="http://schemas.openxmlformats.org/officeDocument/2006/relationships/tags" Target="../tags/tag187.xml" /><Relationship Id="rId7" Type="http://schemas.openxmlformats.org/officeDocument/2006/relationships/tags" Target="../tags/tag188.xml" /><Relationship Id="rId8" Type="http://schemas.openxmlformats.org/officeDocument/2006/relationships/tags" Target="../tags/tag189.xml" /><Relationship Id="rId9" Type="http://schemas.openxmlformats.org/officeDocument/2006/relationships/tags" Target="../tags/tag19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3.xml" /><Relationship Id="rId11" Type="http://schemas.openxmlformats.org/officeDocument/2006/relationships/tags" Target="../tags/tag204.xml" /><Relationship Id="rId12" Type="http://schemas.openxmlformats.org/officeDocument/2006/relationships/tags" Target="../tags/tag205.xml" /><Relationship Id="rId13" Type="http://schemas.openxmlformats.org/officeDocument/2006/relationships/tags" Target="../tags/tag206.xml" /><Relationship Id="rId14" Type="http://schemas.openxmlformats.org/officeDocument/2006/relationships/tags" Target="../tags/tag207.xml" /><Relationship Id="rId15" Type="http://schemas.openxmlformats.org/officeDocument/2006/relationships/tags" Target="../tags/tag208.xml" /><Relationship Id="rId16" Type="http://schemas.openxmlformats.org/officeDocument/2006/relationships/tags" Target="../tags/tag209.xml" /><Relationship Id="rId17" Type="http://schemas.openxmlformats.org/officeDocument/2006/relationships/tags" Target="../tags/tag210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tags" Target="../tags/tag197.xml" /><Relationship Id="rId5" Type="http://schemas.openxmlformats.org/officeDocument/2006/relationships/tags" Target="../tags/tag198.xml" /><Relationship Id="rId6" Type="http://schemas.openxmlformats.org/officeDocument/2006/relationships/tags" Target="../tags/tag199.xml" /><Relationship Id="rId7" Type="http://schemas.openxmlformats.org/officeDocument/2006/relationships/tags" Target="../tags/tag200.xml" /><Relationship Id="rId8" Type="http://schemas.openxmlformats.org/officeDocument/2006/relationships/tags" Target="../tags/tag201.xml" /><Relationship Id="rId9" Type="http://schemas.openxmlformats.org/officeDocument/2006/relationships/tags" Target="../tags/tag20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1.xml" /><Relationship Id="rId3" Type="http://schemas.openxmlformats.org/officeDocument/2006/relationships/tags" Target="../tags/tag212.xml" /><Relationship Id="rId4" Type="http://schemas.openxmlformats.org/officeDocument/2006/relationships/tags" Target="../tags/tag2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2.xml" /><Relationship Id="rId11" Type="http://schemas.openxmlformats.org/officeDocument/2006/relationships/tags" Target="../tags/tag223.xml" /><Relationship Id="rId12" Type="http://schemas.openxmlformats.org/officeDocument/2006/relationships/tags" Target="../tags/tag224.xml" /><Relationship Id="rId13" Type="http://schemas.openxmlformats.org/officeDocument/2006/relationships/tags" Target="../tags/tag225.xml" /><Relationship Id="rId2" Type="http://schemas.openxmlformats.org/officeDocument/2006/relationships/tags" Target="../tags/tag214.xml" /><Relationship Id="rId3" Type="http://schemas.openxmlformats.org/officeDocument/2006/relationships/tags" Target="../tags/tag215.xml" /><Relationship Id="rId4" Type="http://schemas.openxmlformats.org/officeDocument/2006/relationships/tags" Target="../tags/tag216.xml" /><Relationship Id="rId5" Type="http://schemas.openxmlformats.org/officeDocument/2006/relationships/tags" Target="../tags/tag217.xml" /><Relationship Id="rId6" Type="http://schemas.openxmlformats.org/officeDocument/2006/relationships/tags" Target="../tags/tag218.xml" /><Relationship Id="rId7" Type="http://schemas.openxmlformats.org/officeDocument/2006/relationships/tags" Target="../tags/tag219.xml" /><Relationship Id="rId8" Type="http://schemas.openxmlformats.org/officeDocument/2006/relationships/tags" Target="../tags/tag220.xml" /><Relationship Id="rId9" Type="http://schemas.openxmlformats.org/officeDocument/2006/relationships/tags" Target="../tags/tag22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4.xml" /><Relationship Id="rId11" Type="http://schemas.openxmlformats.org/officeDocument/2006/relationships/tags" Target="../tags/tag235.xml" /><Relationship Id="rId12" Type="http://schemas.openxmlformats.org/officeDocument/2006/relationships/tags" Target="../tags/tag236.xml" /><Relationship Id="rId13" Type="http://schemas.openxmlformats.org/officeDocument/2006/relationships/tags" Target="../tags/tag237.xml" /><Relationship Id="rId2" Type="http://schemas.openxmlformats.org/officeDocument/2006/relationships/tags" Target="../tags/tag226.xml" /><Relationship Id="rId3" Type="http://schemas.openxmlformats.org/officeDocument/2006/relationships/tags" Target="../tags/tag227.xml" /><Relationship Id="rId4" Type="http://schemas.openxmlformats.org/officeDocument/2006/relationships/tags" Target="../tags/tag228.xml" /><Relationship Id="rId5" Type="http://schemas.openxmlformats.org/officeDocument/2006/relationships/tags" Target="../tags/tag229.xml" /><Relationship Id="rId6" Type="http://schemas.openxmlformats.org/officeDocument/2006/relationships/tags" Target="../tags/tag230.xml" /><Relationship Id="rId7" Type="http://schemas.openxmlformats.org/officeDocument/2006/relationships/tags" Target="../tags/tag231.xml" /><Relationship Id="rId8" Type="http://schemas.openxmlformats.org/officeDocument/2006/relationships/tags" Target="../tags/tag232.xml" /><Relationship Id="rId9" Type="http://schemas.openxmlformats.org/officeDocument/2006/relationships/tags" Target="../tags/tag23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6.xml" /><Relationship Id="rId11" Type="http://schemas.openxmlformats.org/officeDocument/2006/relationships/tags" Target="../tags/tag247.xml" /><Relationship Id="rId12" Type="http://schemas.openxmlformats.org/officeDocument/2006/relationships/tags" Target="../tags/tag248.xml" /><Relationship Id="rId13" Type="http://schemas.openxmlformats.org/officeDocument/2006/relationships/tags" Target="../tags/tag249.xml" /><Relationship Id="rId2" Type="http://schemas.openxmlformats.org/officeDocument/2006/relationships/tags" Target="../tags/tag238.xml" /><Relationship Id="rId3" Type="http://schemas.openxmlformats.org/officeDocument/2006/relationships/tags" Target="../tags/tag239.xml" /><Relationship Id="rId4" Type="http://schemas.openxmlformats.org/officeDocument/2006/relationships/tags" Target="../tags/tag240.xml" /><Relationship Id="rId5" Type="http://schemas.openxmlformats.org/officeDocument/2006/relationships/tags" Target="../tags/tag241.xml" /><Relationship Id="rId6" Type="http://schemas.openxmlformats.org/officeDocument/2006/relationships/tags" Target="../tags/tag242.xml" /><Relationship Id="rId7" Type="http://schemas.openxmlformats.org/officeDocument/2006/relationships/tags" Target="../tags/tag243.xml" /><Relationship Id="rId8" Type="http://schemas.openxmlformats.org/officeDocument/2006/relationships/tags" Target="../tags/tag244.xml" /><Relationship Id="rId9" Type="http://schemas.openxmlformats.org/officeDocument/2006/relationships/tags" Target="../tags/tag24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8.xml" /><Relationship Id="rId11" Type="http://schemas.openxmlformats.org/officeDocument/2006/relationships/tags" Target="../tags/tag259.xml" /><Relationship Id="rId12" Type="http://schemas.openxmlformats.org/officeDocument/2006/relationships/tags" Target="../tags/tag260.xml" /><Relationship Id="rId13" Type="http://schemas.openxmlformats.org/officeDocument/2006/relationships/tags" Target="../tags/tag261.xml" /><Relationship Id="rId14" Type="http://schemas.openxmlformats.org/officeDocument/2006/relationships/tags" Target="../tags/tag262.xml" /><Relationship Id="rId15" Type="http://schemas.openxmlformats.org/officeDocument/2006/relationships/tags" Target="../tags/tag263.xml" /><Relationship Id="rId16" Type="http://schemas.openxmlformats.org/officeDocument/2006/relationships/tags" Target="../tags/tag264.xml" /><Relationship Id="rId17" Type="http://schemas.openxmlformats.org/officeDocument/2006/relationships/tags" Target="../tags/tag265.xml" /><Relationship Id="rId18" Type="http://schemas.openxmlformats.org/officeDocument/2006/relationships/tags" Target="../tags/tag266.xml" /><Relationship Id="rId19" Type="http://schemas.openxmlformats.org/officeDocument/2006/relationships/tags" Target="../tags/tag267.xml" /><Relationship Id="rId2" Type="http://schemas.openxmlformats.org/officeDocument/2006/relationships/tags" Target="../tags/tag250.xml" /><Relationship Id="rId20" Type="http://schemas.openxmlformats.org/officeDocument/2006/relationships/tags" Target="../tags/tag268.xml" /><Relationship Id="rId21" Type="http://schemas.openxmlformats.org/officeDocument/2006/relationships/tags" Target="../tags/tag269.xml" /><Relationship Id="rId22" Type="http://schemas.openxmlformats.org/officeDocument/2006/relationships/tags" Target="../tags/tag270.xml" /><Relationship Id="rId23" Type="http://schemas.openxmlformats.org/officeDocument/2006/relationships/tags" Target="../tags/tag271.xml" /><Relationship Id="rId24" Type="http://schemas.openxmlformats.org/officeDocument/2006/relationships/tags" Target="../tags/tag272.xml" /><Relationship Id="rId25" Type="http://schemas.openxmlformats.org/officeDocument/2006/relationships/tags" Target="../tags/tag273.xml" /><Relationship Id="rId26" Type="http://schemas.openxmlformats.org/officeDocument/2006/relationships/tags" Target="../tags/tag274.xml" /><Relationship Id="rId27" Type="http://schemas.openxmlformats.org/officeDocument/2006/relationships/tags" Target="../tags/tag275.xml" /><Relationship Id="rId28" Type="http://schemas.openxmlformats.org/officeDocument/2006/relationships/tags" Target="../tags/tag276.xml" /><Relationship Id="rId29" Type="http://schemas.openxmlformats.org/officeDocument/2006/relationships/tags" Target="../tags/tag277.xml" /><Relationship Id="rId3" Type="http://schemas.openxmlformats.org/officeDocument/2006/relationships/tags" Target="../tags/tag251.xml" /><Relationship Id="rId30" Type="http://schemas.openxmlformats.org/officeDocument/2006/relationships/tags" Target="../tags/tag278.xml" /><Relationship Id="rId4" Type="http://schemas.openxmlformats.org/officeDocument/2006/relationships/tags" Target="../tags/tag252.xml" /><Relationship Id="rId5" Type="http://schemas.openxmlformats.org/officeDocument/2006/relationships/tags" Target="../tags/tag253.xml" /><Relationship Id="rId6" Type="http://schemas.openxmlformats.org/officeDocument/2006/relationships/tags" Target="../tags/tag254.xml" /><Relationship Id="rId7" Type="http://schemas.openxmlformats.org/officeDocument/2006/relationships/tags" Target="../tags/tag255.xml" /><Relationship Id="rId8" Type="http://schemas.openxmlformats.org/officeDocument/2006/relationships/tags" Target="../tags/tag256.xml" /><Relationship Id="rId9" Type="http://schemas.openxmlformats.org/officeDocument/2006/relationships/tags" Target="../tags/tag25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79.xml" /><Relationship Id="rId3" Type="http://schemas.openxmlformats.org/officeDocument/2006/relationships/tags" Target="../tags/tag280.xml" /><Relationship Id="rId4" Type="http://schemas.openxmlformats.org/officeDocument/2006/relationships/tags" Target="../tags/tag28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5122022343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"/>
          <p:cNvSpPr>
            <a:spLocks noGrp="1"/>
          </p:cNvSpPr>
          <p:nvPr>
            <p:ph type="body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0" name="标题 3"/>
          <p:cNvSpPr>
            <a:spLocks noGrp="1"/>
          </p:cNvSpPr>
          <p:nvPr>
            <p:ph type="title" idx="3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乡村振兴战略：推进乡村艺术文化的新途径</a:t>
            </a:r>
            <a:endParaRPr lang="zh-CN" altLang="en-US"/>
          </a:p>
        </p:txBody>
      </p:sp>
      <p:sp>
        <p:nvSpPr>
          <p:cNvPr id="1048652" name="文本占位符 5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>
            <a:normAutofit fontScale="95833" lnSpcReduction="10000"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20" name="标题 2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29" name="直接连接符 32"/>
          <p:cNvCxnSpPr/>
          <p:nvPr>
            <p:custDataLst>
              <p:tags r:id="rId4"/>
            </p:custDataLst>
          </p:nvPr>
        </p:nvCxnSpPr>
        <p:spPr>
          <a:xfrm flipH="1">
            <a:off x="3951970" y="2725420"/>
            <a:ext cx="0" cy="2592070"/>
          </a:xfrm>
          <a:prstGeom prst="line">
            <a:avLst/>
          </a:prstGeom>
          <a:ln w="1270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22" name="序号"/>
          <p:cNvSpPr txBox="1"/>
          <p:nvPr>
            <p:custDataLst>
              <p:tags r:id="rId5"/>
            </p:custDataLst>
          </p:nvPr>
        </p:nvSpPr>
        <p:spPr>
          <a:xfrm>
            <a:off x="2617200" y="2730500"/>
            <a:ext cx="1257935" cy="6121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600">
                <a:solidFill>
                  <a:schemeClr val="accent1"/>
                </a:solidFill>
                <a:latin typeface="+mj-ea"/>
                <a:ea typeface="+mj-ea"/>
              </a:rPr>
              <a:t>壹</a:t>
            </a:r>
            <a:endParaRPr lang="zh-CN" altLang="en-US" sz="36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924" name="标题"/>
          <p:cNvSpPr txBox="1"/>
          <p:nvPr>
            <p:custDataLst>
              <p:tags r:id="rId6"/>
            </p:custDataLst>
          </p:nvPr>
        </p:nvSpPr>
        <p:spPr>
          <a:xfrm>
            <a:off x="2617470" y="3361055"/>
            <a:ext cx="1257935" cy="18694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solidFill>
                  <a:schemeClr val="accent1"/>
                </a:solidFill>
                <a:latin typeface="+mj-ea"/>
                <a:ea typeface="+mj-ea"/>
              </a:rPr>
              <a:t>添加</a:t>
            </a:r>
            <a:endParaRPr lang="zh-CN" altLang="en-US" sz="2000" spc="300">
              <a:solidFill>
                <a:schemeClr val="accent1"/>
              </a:solidFill>
              <a:latin typeface="+mj-ea"/>
              <a:ea typeface="+mj-ea"/>
            </a:endParaRPr>
          </a:p>
          <a:p>
            <a:r>
              <a:rPr lang="zh-CN" altLang="en-US" sz="2000" spc="300">
                <a:solidFill>
                  <a:schemeClr val="accent1"/>
                </a:solidFill>
                <a:latin typeface="+mj-ea"/>
                <a:ea typeface="+mj-ea"/>
              </a:rPr>
              <a:t>目录标题</a:t>
            </a:r>
            <a:endParaRPr lang="zh-CN" altLang="en-US" sz="2000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cxnSp>
        <p:nvCxnSpPr>
          <p:cNvPr id="3145731" name="直接连接符 66"/>
          <p:cNvCxnSpPr/>
          <p:nvPr>
            <p:custDataLst>
              <p:tags r:id="rId7"/>
            </p:custDataLst>
          </p:nvPr>
        </p:nvCxnSpPr>
        <p:spPr>
          <a:xfrm flipH="1">
            <a:off x="5509193" y="2725420"/>
            <a:ext cx="0" cy="2592070"/>
          </a:xfrm>
          <a:prstGeom prst="line">
            <a:avLst/>
          </a:prstGeom>
          <a:ln w="1270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26" name="序号"/>
          <p:cNvSpPr txBox="1"/>
          <p:nvPr>
            <p:custDataLst>
              <p:tags r:id="rId8"/>
            </p:custDataLst>
          </p:nvPr>
        </p:nvSpPr>
        <p:spPr>
          <a:xfrm>
            <a:off x="4174423" y="2730500"/>
            <a:ext cx="1257935" cy="6121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600">
                <a:solidFill>
                  <a:schemeClr val="accent1"/>
                </a:solidFill>
                <a:latin typeface="+mj-ea"/>
                <a:ea typeface="+mj-ea"/>
              </a:rPr>
              <a:t>贰</a:t>
            </a:r>
            <a:endParaRPr lang="zh-CN" altLang="en-US" sz="36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928" name="标题"/>
          <p:cNvSpPr txBox="1"/>
          <p:nvPr>
            <p:custDataLst>
              <p:tags r:id="rId9"/>
            </p:custDataLst>
          </p:nvPr>
        </p:nvSpPr>
        <p:spPr>
          <a:xfrm>
            <a:off x="4174490" y="3361055"/>
            <a:ext cx="1257935" cy="18694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solidFill>
                  <a:schemeClr val="accent1"/>
                </a:solidFill>
                <a:latin typeface="+mj-ea"/>
                <a:ea typeface="+mj-ea"/>
              </a:rPr>
              <a:t>乡村振兴战略背景</a:t>
            </a:r>
            <a:endParaRPr lang="zh-CN" altLang="en-US" sz="2000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cxnSp>
        <p:nvCxnSpPr>
          <p:cNvPr id="3145733" name="直接连接符 72"/>
          <p:cNvCxnSpPr/>
          <p:nvPr>
            <p:custDataLst>
              <p:tags r:id="rId10"/>
            </p:custDataLst>
          </p:nvPr>
        </p:nvCxnSpPr>
        <p:spPr>
          <a:xfrm flipH="1">
            <a:off x="7066416" y="2725420"/>
            <a:ext cx="0" cy="2592070"/>
          </a:xfrm>
          <a:prstGeom prst="line">
            <a:avLst/>
          </a:prstGeom>
          <a:ln w="1270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30" name="序号"/>
          <p:cNvSpPr txBox="1"/>
          <p:nvPr>
            <p:custDataLst>
              <p:tags r:id="rId11"/>
            </p:custDataLst>
          </p:nvPr>
        </p:nvSpPr>
        <p:spPr>
          <a:xfrm>
            <a:off x="5731646" y="2730500"/>
            <a:ext cx="1257935" cy="6121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600">
                <a:solidFill>
                  <a:schemeClr val="accent1"/>
                </a:solidFill>
                <a:latin typeface="+mj-ea"/>
                <a:ea typeface="+mj-ea"/>
              </a:rPr>
              <a:t>叁</a:t>
            </a:r>
            <a:endParaRPr lang="zh-CN" altLang="en-US" sz="36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932" name="标题"/>
          <p:cNvSpPr txBox="1"/>
          <p:nvPr>
            <p:custDataLst>
              <p:tags r:id="rId12"/>
            </p:custDataLst>
          </p:nvPr>
        </p:nvSpPr>
        <p:spPr>
          <a:xfrm>
            <a:off x="5731510" y="3361055"/>
            <a:ext cx="1257935" cy="18694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solidFill>
                  <a:schemeClr val="accent1"/>
                </a:solidFill>
                <a:latin typeface="+mj-ea"/>
                <a:ea typeface="+mj-ea"/>
              </a:rPr>
              <a:t>乡村艺术文化在乡村振兴中的作用</a:t>
            </a:r>
            <a:endParaRPr lang="zh-CN" altLang="en-US" sz="2000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cxnSp>
        <p:nvCxnSpPr>
          <p:cNvPr id="3145735" name="直接连接符 78"/>
          <p:cNvCxnSpPr/>
          <p:nvPr>
            <p:custDataLst>
              <p:tags r:id="rId13"/>
            </p:custDataLst>
          </p:nvPr>
        </p:nvCxnSpPr>
        <p:spPr>
          <a:xfrm flipH="1">
            <a:off x="8623639" y="2725420"/>
            <a:ext cx="0" cy="2592070"/>
          </a:xfrm>
          <a:prstGeom prst="line">
            <a:avLst/>
          </a:prstGeom>
          <a:ln w="1270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34" name="序号"/>
          <p:cNvSpPr txBox="1"/>
          <p:nvPr>
            <p:custDataLst>
              <p:tags r:id="rId14"/>
            </p:custDataLst>
          </p:nvPr>
        </p:nvSpPr>
        <p:spPr>
          <a:xfrm>
            <a:off x="7288869" y="2730500"/>
            <a:ext cx="1257935" cy="6121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600">
                <a:solidFill>
                  <a:schemeClr val="accent1"/>
                </a:solidFill>
                <a:latin typeface="+mj-ea"/>
                <a:ea typeface="+mj-ea"/>
              </a:rPr>
              <a:t>肆</a:t>
            </a:r>
            <a:endParaRPr lang="zh-CN" altLang="en-US" sz="36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936" name="标题"/>
          <p:cNvSpPr txBox="1"/>
          <p:nvPr>
            <p:custDataLst>
              <p:tags r:id="rId15"/>
            </p:custDataLst>
          </p:nvPr>
        </p:nvSpPr>
        <p:spPr>
          <a:xfrm>
            <a:off x="7289165" y="3361055"/>
            <a:ext cx="1257935" cy="18694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solidFill>
                  <a:schemeClr val="accent1"/>
                </a:solidFill>
                <a:latin typeface="+mj-ea"/>
                <a:ea typeface="+mj-ea"/>
              </a:rPr>
              <a:t>推进乡村艺术文化发展的途径</a:t>
            </a:r>
            <a:endParaRPr lang="zh-CN" altLang="en-US" sz="2000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cxnSp>
        <p:nvCxnSpPr>
          <p:cNvPr id="3145737" name="直接连接符 84"/>
          <p:cNvCxnSpPr/>
          <p:nvPr>
            <p:custDataLst>
              <p:tags r:id="rId16"/>
            </p:custDataLst>
          </p:nvPr>
        </p:nvCxnSpPr>
        <p:spPr>
          <a:xfrm flipH="1">
            <a:off x="10180862" y="2725420"/>
            <a:ext cx="0" cy="2592070"/>
          </a:xfrm>
          <a:prstGeom prst="line">
            <a:avLst/>
          </a:prstGeom>
          <a:ln w="1270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38" name="序号"/>
          <p:cNvSpPr txBox="1"/>
          <p:nvPr>
            <p:custDataLst>
              <p:tags r:id="rId17"/>
            </p:custDataLst>
          </p:nvPr>
        </p:nvSpPr>
        <p:spPr>
          <a:xfrm>
            <a:off x="8846092" y="2730500"/>
            <a:ext cx="1257935" cy="6121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600">
                <a:solidFill>
                  <a:schemeClr val="accent1"/>
                </a:solidFill>
                <a:latin typeface="+mj-ea"/>
                <a:ea typeface="+mj-ea"/>
              </a:rPr>
              <a:t>伍</a:t>
            </a:r>
            <a:endParaRPr lang="zh-CN" altLang="en-US" sz="36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940" name="标题"/>
          <p:cNvSpPr txBox="1"/>
          <p:nvPr>
            <p:custDataLst>
              <p:tags r:id="rId18"/>
            </p:custDataLst>
          </p:nvPr>
        </p:nvSpPr>
        <p:spPr>
          <a:xfrm>
            <a:off x="8846185" y="3361055"/>
            <a:ext cx="1257935" cy="18694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solidFill>
                  <a:schemeClr val="accent1"/>
                </a:solidFill>
                <a:latin typeface="+mj-ea"/>
                <a:ea typeface="+mj-ea"/>
              </a:rPr>
              <a:t>乡村振兴战略与艺术文化结合的案例分析</a:t>
            </a:r>
            <a:endParaRPr lang="zh-CN" altLang="en-US" sz="2000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942" name="序号"/>
          <p:cNvSpPr txBox="1"/>
          <p:nvPr>
            <p:custDataLst>
              <p:tags r:id="rId19"/>
            </p:custDataLst>
          </p:nvPr>
        </p:nvSpPr>
        <p:spPr>
          <a:xfrm>
            <a:off x="10403316" y="2730500"/>
            <a:ext cx="1257935" cy="6121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600">
                <a:solidFill>
                  <a:schemeClr val="accent1"/>
                </a:solidFill>
                <a:latin typeface="+mj-ea"/>
                <a:ea typeface="+mj-ea"/>
              </a:rPr>
              <a:t>陆</a:t>
            </a:r>
            <a:endParaRPr lang="zh-CN" altLang="en-US" sz="36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944" name="标题"/>
          <p:cNvSpPr txBox="1"/>
          <p:nvPr>
            <p:custDataLst>
              <p:tags r:id="rId20"/>
            </p:custDataLst>
          </p:nvPr>
        </p:nvSpPr>
        <p:spPr>
          <a:xfrm>
            <a:off x="10403205" y="3361055"/>
            <a:ext cx="1257935" cy="18694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solidFill>
                  <a:schemeClr val="accent1"/>
                </a:solidFill>
                <a:latin typeface="+mj-ea"/>
                <a:ea typeface="+mj-ea"/>
              </a:rPr>
              <a:t>政策建议与展望</a:t>
            </a:r>
            <a:endParaRPr lang="zh-CN" altLang="en-US" sz="2000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008" name="标题 3"/>
          <p:cNvSpPr>
            <a:spLocks noGrp="1"/>
          </p:cNvSpPr>
          <p:nvPr>
            <p:ph type="title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</a:t>
            </a:r>
            <a:endParaRPr lang="zh-CN" altLang="en-US"/>
          </a:p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9010" name="文本占位符 5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第一章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74" name="标题 3"/>
          <p:cNvSpPr>
            <a:spLocks noGrp="1"/>
          </p:cNvSpPr>
          <p:nvPr>
            <p:ph type="title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乡村振兴战略背景</a:t>
            </a:r>
            <a:endParaRPr lang="zh-CN" altLang="en-US"/>
          </a:p>
        </p:txBody>
      </p:sp>
      <p:sp>
        <p:nvSpPr>
          <p:cNvPr id="1049076" name="文本占位符 5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第二章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140" name="标题 1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乡村振兴战略的提出</a:t>
            </a:r>
            <a:endParaRPr lang="zh-CN" altLang="en-US"/>
          </a:p>
        </p:txBody>
      </p:sp>
      <p:sp>
        <p:nvSpPr>
          <p:cNvPr id="104914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8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4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6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背景：城乡发展不平衡，农村面临诸多问题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6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意义：促进乡村经济发展，传承和弘扬乡村文化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6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6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4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6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实施：政府支持，社会参与，农民主体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8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目的：推进乡村艺术文化，提高乡村生活品质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244" name="标题 1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乡村艺术文化发展的重要性</a:t>
            </a:r>
            <a:endParaRPr lang="zh-CN" altLang="en-US"/>
          </a:p>
        </p:txBody>
      </p:sp>
      <p:sp>
        <p:nvSpPr>
          <p:cNvPr id="1049246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8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50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2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54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6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58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0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62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提升乡村社会文明程度，营造和谐氛围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64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满足人民日益增长的美好生活需要，提高幸福感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66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促进乡村经济发展，提高农民收入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68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传承和弘扬乡村优秀传统文化，增强文化自信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332" name="标题 1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乡村艺术文化发展的现状与问题</a:t>
            </a:r>
            <a:endParaRPr lang="zh-CN" altLang="en-US"/>
          </a:p>
        </p:txBody>
      </p:sp>
      <p:sp>
        <p:nvSpPr>
          <p:cNvPr id="1049334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6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0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乡村艺术文化市场不成熟，缺乏专业化、规范化管理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2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6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8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乡村艺术文化资源丰富，但缺乏有效开发与利用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0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2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4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6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传统艺术文化面临传承危机，后继乏人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8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0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4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乡村艺术文化创新力不足，难以满足现代市场需求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428" name="标题 3"/>
          <p:cNvSpPr>
            <a:spLocks noGrp="1"/>
          </p:cNvSpPr>
          <p:nvPr>
            <p:ph type="title" idx="3"/>
            <p:custDataLst>
              <p:tags r:id="rId2"/>
            </p:custDataLst>
          </p:nvPr>
        </p:nvSpPr>
        <p:spPr/>
        <p:txBody>
          <a:bodyPr>
            <a:normAutofit fontScale="98148"/>
          </a:bodyPr>
          <a:lstStyle/>
          <a:p>
            <a:r>
              <a:rPr lang="zh-CN" altLang="en-US"/>
              <a:t>乡村艺术文化在乡村振兴中的作用</a:t>
            </a:r>
            <a:endParaRPr lang="zh-CN" altLang="en-US"/>
          </a:p>
        </p:txBody>
      </p:sp>
      <p:sp>
        <p:nvSpPr>
          <p:cNvPr id="1049430" name="文本占位符 5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第三章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494" name="标题 1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促进乡村经济发展</a:t>
            </a:r>
            <a:endParaRPr lang="zh-CN" altLang="en-US"/>
          </a:p>
        </p:txBody>
      </p:sp>
      <p:sp>
        <p:nvSpPr>
          <p:cNvPr id="1049496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8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0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乡村艺术文化可以吸引游客，增加旅游收入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2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4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6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艺术文化产品可以成为乡村特色产业，提高农民收入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8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0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2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艺术文化活动可以带动相关产业发展，如餐饮、住宿等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4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6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8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艺术文化可以提升乡村形象，吸引投资，促进乡村经济发展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582" name="标题 1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提升乡村文化软实力</a:t>
            </a:r>
            <a:endParaRPr lang="zh-CN" altLang="en-US"/>
          </a:p>
        </p:txBody>
      </p:sp>
      <p:sp>
        <p:nvSpPr>
          <p:cNvPr id="1049584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8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乡村艺术文化能够丰富乡村文化内涵，提高乡村文化品质。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0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2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4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乡村艺术文化可以促进乡村旅游发展，增加农民收入。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6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8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0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乡村艺术文化能够传承和弘扬乡村优秀传统文化，增强乡村文化自信。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2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4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6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乡村艺术文化有助于提升乡村整体形象，增强乡村吸引力。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670" name="标题 1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增强乡村凝聚力与归属感</a:t>
            </a:r>
            <a:endParaRPr lang="zh-CN" altLang="en-US"/>
          </a:p>
        </p:txBody>
      </p:sp>
      <p:sp>
        <p:nvSpPr>
          <p:cNvPr id="1049672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674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676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增强乡村凝聚力与归属感：通过艺术文化的传承和展示，使村民更加认同和热爱自己的乡村，形成强烈的归属感和凝聚力。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78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680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682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提升乡村形象与品牌价值：独特的乡村艺术文化可以成为乡村的品牌标识，吸引游客和投资，提升乡村的知名度和影响力。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84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686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688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促进乡村经济发展：艺术文化产业的兴起可以带动相关产业的发展，如手工艺品制作、文化旅游等，为乡村经济注入新的活力。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90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692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694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丰富乡村精神文化生活：艺术文化的传承和发展可以满足村民的精神文化需求，提高乡村的文化素质和人文环境。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758" name="标题 1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推动乡村可持续发展</a:t>
            </a:r>
            <a:endParaRPr lang="zh-CN" altLang="en-US"/>
          </a:p>
        </p:txBody>
      </p:sp>
      <p:sp>
        <p:nvSpPr>
          <p:cNvPr id="1049760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62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64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66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68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70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72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74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76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78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80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82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84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86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88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90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92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94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96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乡村艺术文化能够促进乡村旅游发展，吸引游客，增加经济收入。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98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乡村艺术文化可以培养村民的文化自信，增强乡村凝聚力，促进社会和谐发展。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00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乡村艺术文化可以促进乡村产业融合发展，形成多元化产业链条。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02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乡村艺术文化可以提升乡村形象，增强乡村品牌影响力，提高知名度。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866" name="标题 3"/>
          <p:cNvSpPr>
            <a:spLocks noGrp="1"/>
          </p:cNvSpPr>
          <p:nvPr>
            <p:ph type="title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推进乡村艺术文化发展的途径</a:t>
            </a:r>
            <a:endParaRPr lang="zh-CN" altLang="en-US"/>
          </a:p>
        </p:txBody>
      </p:sp>
      <p:sp>
        <p:nvSpPr>
          <p:cNvPr id="1049868" name="文本占位符 5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第四章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https://d.book118.com/025122022343011043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"/>
  <p:tag name="KSO_WM_UNIT_TYPE" val="a"/>
  <p:tag name="KSO_WM_UNIT_VALUE" val="1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章节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第一章"/>
  <p:tag name="KSO_WM_UNIT_TYPE" val="e"/>
  <p:tag name="KSO_WM_UNIT_VALUE" val="6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观看"/>
  <p:tag name="KSO_WM_UNIT_TYPE" val="a"/>
  <p:tag name="KSO_WM_UNIT_VALUE" val="10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99"/>
  <p:tag name="KSO_WM_TEMPLATE_MASTER_TYPE" val="0"/>
  <p:tag name="KSO_WM_TEMPLATE_SUBCATEGORY" val="29"/>
  <p:tag name="KSO_WM_TEMPLATE_THUMBS_INDEX" val="1、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9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9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9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"/>
  <p:tag name="KSO_WM_UNIT_TYPE" val="a"/>
  <p:tag name="KSO_WM_UNIT_VALUE" val="1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9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9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137.xml><?xml version="1.0" encoding="utf-8"?>
<p:tagLst xmlns:p="http://schemas.openxmlformats.org/presentationml/2006/main">
  <p:tag name="KSO_WM_BEAUTIFY_FLAG" val="#wm#"/>
  <p:tag name="KSO_WM_SLIDE_CONTENT_AREA" val="{&quot;left&quot;:&quot;53.45&quot;,&quot;top&quot;:&quot;78.5&quot;,&quot;width&quot;:&quot;491.25&quot;,&quot;height&quot;:&quot;349.3&quot;}"/>
  <p:tag name="KSO_WM_SLIDE_ID" val="custom20230299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99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99"/>
  <p:tag name="KSO_WM_UNIT_COMPATIBLE" val="0"/>
  <p:tag name="KSO_WM_UNIT_DIAGRAM_ISNUMVISUAL" val="0"/>
  <p:tag name="KSO_WM_UNIT_DIAGRAM_ISREFERUNIT" val="0"/>
  <p:tag name="KSO_WM_UNIT_HIGHLIGHT" val="0"/>
  <p:tag name="KSO_WM_UNIT_ID" val="custom20230299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4.1,&quot;width&quot;:712.13}"/>
  <p:tag name="KSO_WM_TAG_VERSION" val="1.0"/>
  <p:tag name="KSO_WM_TEMPLATE_CATEGORY" val="custom"/>
  <p:tag name="KSO_WM_TEMPLATE_INDEX" val="20230299"/>
  <p:tag name="KSO_WM_UNIT_COMPATIBLE" val="0"/>
  <p:tag name="KSO_WM_UNIT_DIAGRAM_ISNUMVISUAL" val="0"/>
  <p:tag name="KSO_WM_UNIT_DIAGRAM_ISREFERUNIT" val="0"/>
  <p:tag name="KSO_WM_UNIT_HIGHLIGHT" val="0"/>
  <p:tag name="KSO_WM_UNIT_ID" val="custom20230299_6*l_h_i*1_2_2"/>
  <p:tag name="KSO_WM_UNIT_INDEX" val="1_2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4.1,&quot;width&quot;:712.13}"/>
  <p:tag name="KSO_WM_TAG_VERSION" val="1.0"/>
  <p:tag name="KSO_WM_TEMPLATE_CATEGORY" val="custom"/>
  <p:tag name="KSO_WM_TEMPLATE_INDEX" val="20230299"/>
  <p:tag name="KSO_WM_UNIT_COMPATIBLE" val="0"/>
  <p:tag name="KSO_WM_UNIT_DIAGRAM_ISNUMVISUAL" val="0"/>
  <p:tag name="KSO_WM_UNIT_DIAGRAM_ISREFERUNIT" val="0"/>
  <p:tag name="KSO_WM_UNIT_HIGHLIGHT" val="0"/>
  <p:tag name="KSO_WM_UNIT_ID" val="custom20230299_6*l_h_i*1_1_2"/>
  <p:tag name="KSO_WM_UNIT_INDEX" val="1_1_2"/>
  <p:tag name="KSO_WM_UNIT_LAYERLEVEL" val="1_1_1"/>
  <p:tag name="KSO_WM_UNIT_SUBTYPE" val="d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4.1,&quot;width&quot;:712.13}"/>
  <p:tag name="KSO_WM_TAG_VERSION" val="1.0"/>
  <p:tag name="KSO_WM_TEMPLATE_CATEGORY" val="custom"/>
  <p:tag name="KSO_WM_TEMPLATE_INDEX" val="20230299"/>
  <p:tag name="KSO_WM_UNIT_COMPATIBLE" val="0"/>
  <p:tag name="KSO_WM_UNIT_DIAGRAM_ISNUMVISUAL" val="0"/>
  <p:tag name="KSO_WM_UNIT_DIAGRAM_ISREFERUNIT" val="0"/>
  <p:tag name="KSO_WM_UNIT_HIGHLIGHT" val="0"/>
  <p:tag name="KSO_WM_UNIT_ID" val="custom2023029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4.1,&quot;width&quot;:712.13}"/>
  <p:tag name="KSO_WM_TAG_VERSION" val="1.0"/>
  <p:tag name="KSO_WM_TEMPLATE_CATEGORY" val="custom"/>
  <p:tag name="KSO_WM_TEMPLATE_INDEX" val="20230299"/>
  <p:tag name="KSO_WM_UNIT_COMPATIBLE" val="0"/>
  <p:tag name="KSO_WM_UNIT_DIAGRAM_ISNUMVISUAL" val="0"/>
  <p:tag name="KSO_WM_UNIT_DIAGRAM_ISREFERUNIT" val="0"/>
  <p:tag name="KSO_WM_UNIT_HIGHLIGHT" val="0"/>
  <p:tag name="KSO_WM_UNIT_ID" val="custom20230299_6*l_h_i*1_3_2"/>
  <p:tag name="KSO_WM_UNIT_INDEX" val="1_3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4.1,&quot;width&quot;:712.13}"/>
  <p:tag name="KSO_WM_TAG_VERSION" val="1.0"/>
  <p:tag name="KSO_WM_TEMPLATE_CATEGORY" val="custom"/>
  <p:tag name="KSO_WM_TEMPLATE_INDEX" val="20230299"/>
  <p:tag name="KSO_WM_UNIT_COMPATIBLE" val="0"/>
  <p:tag name="KSO_WM_UNIT_DIAGRAM_ISNUMVISUAL" val="0"/>
  <p:tag name="KSO_WM_UNIT_DIAGRAM_ISREFERUNIT" val="0"/>
  <p:tag name="KSO_WM_UNIT_HIGHLIGHT" val="0"/>
  <p:tag name="KSO_WM_UNIT_ID" val="custom20230299_6*l_h_i*1_2_1"/>
  <p:tag name="KSO_WM_UNIT_INDEX" val="1_2_1"/>
  <p:tag name="KSO_WM_UNIT_LAYERLEVEL" val="1_1_1"/>
  <p:tag name="KSO_WM_UNIT_SUBTYPE" val="d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4.1,&quot;width&quot;:712.13}"/>
  <p:tag name="KSO_WM_TAG_VERSION" val="1.0"/>
  <p:tag name="KSO_WM_TEMPLATE_CATEGORY" val="custom"/>
  <p:tag name="KSO_WM_TEMPLATE_INDEX" val="20230299"/>
  <p:tag name="KSO_WM_UNIT_COMPATIBLE" val="0"/>
  <p:tag name="KSO_WM_UNIT_DIAGRAM_ISNUMVISUAL" val="0"/>
  <p:tag name="KSO_WM_UNIT_DIAGRAM_ISREFERUNIT" val="0"/>
  <p:tag name="KSO_WM_UNIT_HIGHLIGHT" val="0"/>
  <p:tag name="KSO_WM_UNIT_ID" val="custom2023029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4.1,&quot;width&quot;:712.13}"/>
  <p:tag name="KSO_WM_TAG_VERSION" val="1.0"/>
  <p:tag name="KSO_WM_TEMPLATE_CATEGORY" val="custom"/>
  <p:tag name="KSO_WM_TEMPLATE_INDEX" val="20230299"/>
  <p:tag name="KSO_WM_UNIT_COMPATIBLE" val="0"/>
  <p:tag name="KSO_WM_UNIT_DIAGRAM_ISNUMVISUAL" val="0"/>
  <p:tag name="KSO_WM_UNIT_DIAGRAM_ISREFERUNIT" val="0"/>
  <p:tag name="KSO_WM_UNIT_HIGHLIGHT" val="0"/>
  <p:tag name="KSO_WM_UNIT_ID" val="custom20230299_6*l_h_i*1_4_2"/>
  <p:tag name="KSO_WM_UNIT_INDEX" val="1_4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4.1,&quot;width&quot;:712.13}"/>
  <p:tag name="KSO_WM_TAG_VERSION" val="1.0"/>
  <p:tag name="KSO_WM_TEMPLATE_CATEGORY" val="custom"/>
  <p:tag name="KSO_WM_TEMPLATE_INDEX" val="20230299"/>
  <p:tag name="KSO_WM_UNIT_COMPATIBLE" val="0"/>
  <p:tag name="KSO_WM_UNIT_DIAGRAM_ISNUMVISUAL" val="0"/>
  <p:tag name="KSO_WM_UNIT_DIAGRAM_ISREFERUNIT" val="0"/>
  <p:tag name="KSO_WM_UNIT_HIGHLIGHT" val="0"/>
  <p:tag name="KSO_WM_UNIT_ID" val="custom20230299_6*l_h_i*1_3_1"/>
  <p:tag name="KSO_WM_UNIT_INDEX" val="1_3_1"/>
  <p:tag name="KSO_WM_UNIT_LAYERLEVEL" val="1_1_1"/>
  <p:tag name="KSO_WM_UNIT_SUBTYPE" val="d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4.1,&quot;width&quot;:712.13}"/>
  <p:tag name="KSO_WM_TAG_VERSION" val="1.0"/>
  <p:tag name="KSO_WM_TEMPLATE_CATEGORY" val="custom"/>
  <p:tag name="KSO_WM_TEMPLATE_INDEX" val="20230299"/>
  <p:tag name="KSO_WM_UNIT_COMPATIBLE" val="0"/>
  <p:tag name="KSO_WM_UNIT_DIAGRAM_ISNUMVISUAL" val="0"/>
  <p:tag name="KSO_WM_UNIT_DIAGRAM_ISREFERUNIT" val="0"/>
  <p:tag name="KSO_WM_UNIT_HIGHLIGHT" val="0"/>
  <p:tag name="KSO_WM_UNIT_ID" val="custom2023029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4.1,&quot;width&quot;:712.13}"/>
  <p:tag name="KSO_WM_TAG_VERSION" val="1.0"/>
  <p:tag name="KSO_WM_TEMPLATE_CATEGORY" val="custom"/>
  <p:tag name="KSO_WM_TEMPLATE_INDEX" val="20230299"/>
  <p:tag name="KSO_WM_UNIT_COMPATIBLE" val="0"/>
  <p:tag name="KSO_WM_UNIT_DIAGRAM_ISNUMVISUAL" val="0"/>
  <p:tag name="KSO_WM_UNIT_DIAGRAM_ISREFERUNIT" val="0"/>
  <p:tag name="KSO_WM_UNIT_HIGHLIGHT" val="0"/>
  <p:tag name="KSO_WM_UNIT_ID" val="custom20230299_6*l_h_i*1_5_2"/>
  <p:tag name="KSO_WM_UNIT_INDEX" val="1_5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4.1,&quot;width&quot;:712.13}"/>
  <p:tag name="KSO_WM_TAG_VERSION" val="1.0"/>
  <p:tag name="KSO_WM_TEMPLATE_CATEGORY" val="custom"/>
  <p:tag name="KSO_WM_TEMPLATE_INDEX" val="20230299"/>
  <p:tag name="KSO_WM_UNIT_COMPATIBLE" val="0"/>
  <p:tag name="KSO_WM_UNIT_DIAGRAM_ISNUMVISUAL" val="0"/>
  <p:tag name="KSO_WM_UNIT_DIAGRAM_ISREFERUNIT" val="0"/>
  <p:tag name="KSO_WM_UNIT_HIGHLIGHT" val="0"/>
  <p:tag name="KSO_WM_UNIT_ID" val="custom20230299_6*l_h_i*1_4_1"/>
  <p:tag name="KSO_WM_UNIT_INDEX" val="1_4_1"/>
  <p:tag name="KSO_WM_UNIT_LAYERLEVEL" val="1_1_1"/>
  <p:tag name="KSO_WM_UNIT_SUBTYPE" val="d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4.1,&quot;width&quot;:712.13}"/>
  <p:tag name="KSO_WM_TAG_VERSION" val="1.0"/>
  <p:tag name="KSO_WM_TEMPLATE_CATEGORY" val="custom"/>
  <p:tag name="KSO_WM_TEMPLATE_INDEX" val="20230299"/>
  <p:tag name="KSO_WM_UNIT_COMPATIBLE" val="0"/>
  <p:tag name="KSO_WM_UNIT_DIAGRAM_ISNUMVISUAL" val="0"/>
  <p:tag name="KSO_WM_UNIT_DIAGRAM_ISREFERUNIT" val="0"/>
  <p:tag name="KSO_WM_UNIT_HIGHLIGHT" val="0"/>
  <p:tag name="KSO_WM_UNIT_ID" val="custom2023029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4.1,&quot;width&quot;:712.13}"/>
  <p:tag name="KSO_WM_TAG_VERSION" val="1.0"/>
  <p:tag name="KSO_WM_TEMPLATE_CATEGORY" val="custom"/>
  <p:tag name="KSO_WM_TEMPLATE_INDEX" val="20230299"/>
  <p:tag name="KSO_WM_UNIT_COMPATIBLE" val="0"/>
  <p:tag name="KSO_WM_UNIT_DIAGRAM_ISNUMVISUAL" val="0"/>
  <p:tag name="KSO_WM_UNIT_DIAGRAM_ISREFERUNIT" val="0"/>
  <p:tag name="KSO_WM_UNIT_HIGHLIGHT" val="0"/>
  <p:tag name="KSO_WM_UNIT_ID" val="custom20230299_6*l_h_i*1_6_2"/>
  <p:tag name="KSO_WM_UNIT_INDEX" val="1_6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4.1,&quot;width&quot;:712.13}"/>
  <p:tag name="KSO_WM_TAG_VERSION" val="1.0"/>
  <p:tag name="KSO_WM_TEMPLATE_CATEGORY" val="custom"/>
  <p:tag name="KSO_WM_TEMPLATE_INDEX" val="20230299"/>
  <p:tag name="KSO_WM_UNIT_COMPATIBLE" val="0"/>
  <p:tag name="KSO_WM_UNIT_DIAGRAM_ISNUMVISUAL" val="0"/>
  <p:tag name="KSO_WM_UNIT_DIAGRAM_ISREFERUNIT" val="0"/>
  <p:tag name="KSO_WM_UNIT_HIGHLIGHT" val="0"/>
  <p:tag name="KSO_WM_UNIT_ID" val="custom20230299_6*l_h_i*1_5_1"/>
  <p:tag name="KSO_WM_UNIT_INDEX" val="1_5_1"/>
  <p:tag name="KSO_WM_UNIT_LAYERLEVEL" val="1_1_1"/>
  <p:tag name="KSO_WM_UNIT_SUBTYPE" val="d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4.1,&quot;width&quot;:712.13}"/>
  <p:tag name="KSO_WM_TAG_VERSION" val="1.0"/>
  <p:tag name="KSO_WM_TEMPLATE_CATEGORY" val="custom"/>
  <p:tag name="KSO_WM_TEMPLATE_INDEX" val="20230299"/>
  <p:tag name="KSO_WM_UNIT_COMPATIBLE" val="0"/>
  <p:tag name="KSO_WM_UNIT_DIAGRAM_ISNUMVISUAL" val="0"/>
  <p:tag name="KSO_WM_UNIT_DIAGRAM_ISREFERUNIT" val="0"/>
  <p:tag name="KSO_WM_UNIT_HIGHLIGHT" val="0"/>
  <p:tag name="KSO_WM_UNIT_ID" val="custom2023029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4.1,&quot;width&quot;:712.13}"/>
  <p:tag name="KSO_WM_TAG_VERSION" val="1.0"/>
  <p:tag name="KSO_WM_TEMPLATE_CATEGORY" val="custom"/>
  <p:tag name="KSO_WM_TEMPLATE_INDEX" val="20230299"/>
  <p:tag name="KSO_WM_UNIT_COMPATIBLE" val="0"/>
  <p:tag name="KSO_WM_UNIT_DIAGRAM_ISNUMVISUAL" val="0"/>
  <p:tag name="KSO_WM_UNIT_DIAGRAM_ISREFERUNIT" val="0"/>
  <p:tag name="KSO_WM_UNIT_HIGHLIGHT" val="0"/>
  <p:tag name="KSO_WM_UNIT_ID" val="custom20230299_6*l_h_i*1_6_1"/>
  <p:tag name="KSO_WM_UNIT_INDEX" val="1_6_1"/>
  <p:tag name="KSO_WM_UNIT_LAYERLEVEL" val="1_1_1"/>
  <p:tag name="KSO_WM_UNIT_SUBTYPE" val="d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4.1,&quot;width&quot;:712.13}"/>
  <p:tag name="KSO_WM_TAG_VERSION" val="1.0"/>
  <p:tag name="KSO_WM_TEMPLATE_CATEGORY" val="custom"/>
  <p:tag name="KSO_WM_TEMPLATE_INDEX" val="20230299"/>
  <p:tag name="KSO_WM_UNIT_COMPATIBLE" val="0"/>
  <p:tag name="KSO_WM_UNIT_DIAGRAM_ISNUMVISUAL" val="0"/>
  <p:tag name="KSO_WM_UNIT_DIAGRAM_ISREFERUNIT" val="0"/>
  <p:tag name="KSO_WM_UNIT_HIGHLIGHT" val="0"/>
  <p:tag name="KSO_WM_UNIT_ID" val="custom2023029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5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99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99"/>
  <p:tag name="KSO_WM_TEMPLATE_MASTER_TYPE" val="0"/>
  <p:tag name="KSO_WM_TEMPLATE_SUBCATEGORY" val="29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9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章节标题"/>
  <p:tag name="KSO_WM_UNIT_TYPE" val="a"/>
  <p:tag name="KSO_WM_UNIT_VALUE" val="10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9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9_7*e*1"/>
  <p:tag name="KSO_WM_UNIT_INDEX" val="1"/>
  <p:tag name="KSO_WM_UNIT_LAYERLEVEL" val="1"/>
  <p:tag name="KSO_WM_UNIT_NOCLEAR" val="0"/>
  <p:tag name="KSO_WM_UNIT_PRESET_TEXT" val="第一章"/>
  <p:tag name="KSO_WM_UNIT_TYPE" val="e"/>
  <p:tag name="KSO_WM_UNIT_VALUE" val="6"/>
</p:tagLst>
</file>

<file path=ppt/tags/tag159.xml><?xml version="1.0" encoding="utf-8"?>
<p:tagLst xmlns:p="http://schemas.openxmlformats.org/presentationml/2006/main">
  <p:tag name="KSO_WM_BEAUTIFY_FLAG" val="#wm#"/>
  <p:tag name="KSO_WM_SLIDE_CONTENT_AREA" val="{&quot;left&quot;:&quot;71.45&quot;,&quot;top&quot;:&quot;89.15&quot;,&quot;width&quot;:&quot;474.2&quot;,&quot;height&quot;:&quot;350.65&quot;}"/>
  <p:tag name="KSO_WM_SLIDE_ID" val="custom2023029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99"/>
  <p:tag name="KSO_WM_TEMPLATE_MASTER_TYPE" val="0"/>
  <p:tag name="KSO_WM_TEMPLATE_SUBCATEGORY" val="29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9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章节标题"/>
  <p:tag name="KSO_WM_UNIT_TYPE" val="a"/>
  <p:tag name="KSO_WM_UNIT_VALUE" val="10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9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9_7*e*1"/>
  <p:tag name="KSO_WM_UNIT_INDEX" val="1"/>
  <p:tag name="KSO_WM_UNIT_LAYERLEVEL" val="1"/>
  <p:tag name="KSO_WM_UNIT_NOCLEAR" val="0"/>
  <p:tag name="KSO_WM_UNIT_PRESET_TEXT" val="第二章"/>
  <p:tag name="KSO_WM_UNIT_TYPE" val="e"/>
  <p:tag name="KSO_WM_UNIT_VALUE" val="6"/>
</p:tagLst>
</file>

<file path=ppt/tags/tag162.xml><?xml version="1.0" encoding="utf-8"?>
<p:tagLst xmlns:p="http://schemas.openxmlformats.org/presentationml/2006/main">
  <p:tag name="KSO_WM_BEAUTIFY_FLAG" val="#wm#"/>
  <p:tag name="KSO_WM_SLIDE_CONTENT_AREA" val="{&quot;left&quot;:&quot;71.45&quot;,&quot;top&quot;:&quot;89.15&quot;,&quot;width&quot;:&quot;474.2&quot;,&quot;height&quot;:&quot;350.65&quot;}"/>
  <p:tag name="KSO_WM_SLIDE_ID" val="custom2023029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99"/>
  <p:tag name="KSO_WM_TEMPLATE_MASTER_TYPE" val="0"/>
  <p:tag name="KSO_WM_TEMPLATE_SUBCATEGORY" val="29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9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章节标题"/>
  <p:tag name="KSO_WM_UNIT_TYPE" val="a"/>
  <p:tag name="KSO_WM_UNIT_VALUE" val="10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9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9_7*e*1"/>
  <p:tag name="KSO_WM_UNIT_INDEX" val="1"/>
  <p:tag name="KSO_WM_UNIT_LAYERLEVEL" val="1"/>
  <p:tag name="KSO_WM_UNIT_NOCLEAR" val="0"/>
  <p:tag name="KSO_WM_UNIT_PRESET_TEXT" val="第三章"/>
  <p:tag name="KSO_WM_UNIT_TYPE" val="e"/>
  <p:tag name="KSO_WM_UNIT_VALUE" val="6"/>
</p:tagLst>
</file>

<file path=ppt/tags/tag213.xml><?xml version="1.0" encoding="utf-8"?>
<p:tagLst xmlns:p="http://schemas.openxmlformats.org/presentationml/2006/main">
  <p:tag name="KSO_WM_BEAUTIFY_FLAG" val="#wm#"/>
  <p:tag name="KSO_WM_SLIDE_CONTENT_AREA" val="{&quot;left&quot;:&quot;71.45&quot;,&quot;top&quot;:&quot;89.15&quot;,&quot;width&quot;:&quot;474.2&quot;,&quot;height&quot;:&quot;350.65&quot;}"/>
  <p:tag name="KSO_WM_SLIDE_ID" val="custom2023029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99"/>
  <p:tag name="KSO_WM_TEMPLATE_MASTER_TYPE" val="0"/>
  <p:tag name="KSO_WM_TEMPLATE_SUBCATEGORY" val="29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9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章节标题"/>
  <p:tag name="KSO_WM_UNIT_TYPE" val="a"/>
  <p:tag name="KSO_WM_UNIT_VALUE" val="10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9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9_7*e*1"/>
  <p:tag name="KSO_WM_UNIT_INDEX" val="1"/>
  <p:tag name="KSO_WM_UNIT_LAYERLEVEL" val="1"/>
  <p:tag name="KSO_WM_UNIT_NOCLEAR" val="0"/>
  <p:tag name="KSO_WM_UNIT_PRESET_TEXT" val="第四章"/>
  <p:tag name="KSO_WM_UNIT_TYPE" val="e"/>
  <p:tag name="KSO_WM_UNIT_VALUE" val="6"/>
</p:tagLst>
</file>

<file path=ppt/tags/tag281.xml><?xml version="1.0" encoding="utf-8"?>
<p:tagLst xmlns:p="http://schemas.openxmlformats.org/presentationml/2006/main">
  <p:tag name="KSO_WM_BEAUTIFY_FLAG" val="#wm#"/>
  <p:tag name="KSO_WM_SLIDE_CONTENT_AREA" val="{&quot;left&quot;:&quot;71.45&quot;,&quot;top&quot;:&quot;89.15&quot;,&quot;width&quot;:&quot;474.2&quot;,&quot;height&quot;:&quot;350.65&quot;}"/>
  <p:tag name="KSO_WM_SLIDE_ID" val="custom2023029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99"/>
  <p:tag name="KSO_WM_TEMPLATE_MASTER_TYPE" val="0"/>
  <p:tag name="KSO_WM_TEMPLATE_SUBCATEGORY" val="29"/>
</p:tagLst>
</file>

<file path=ppt/tags/tag28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59">
      <a:dk1>
        <a:srgbClr val="000000"/>
      </a:dk1>
      <a:lt1>
        <a:srgbClr val="FFFFFF"/>
      </a:lt1>
      <a:dk2>
        <a:srgbClr val="321E19"/>
      </a:dk2>
      <a:lt2>
        <a:srgbClr val="FEFBF7"/>
      </a:lt2>
      <a:accent1>
        <a:srgbClr val="643D33"/>
      </a:accent1>
      <a:accent2>
        <a:srgbClr val="826157"/>
      </a:accent2>
      <a:accent3>
        <a:srgbClr val="90592E"/>
      </a:accent3>
      <a:accent4>
        <a:srgbClr val="D28426"/>
      </a:accent4>
      <a:accent5>
        <a:srgbClr val="336445"/>
      </a:accent5>
      <a:accent6>
        <a:srgbClr val="8F1F1F"/>
      </a:accent6>
      <a:hlink>
        <a:srgbClr val="0563C1"/>
      </a:hlink>
      <a:folHlink>
        <a:srgbClr val="954D72"/>
      </a:folHlink>
    </a:clrScheme>
    <a:fontScheme name="自定义 52">
      <a:majorFont>
        <a:latin typeface="汉仪古隶简"/>
        <a:ea typeface="汉仪古隶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汉仪古隶简</vt:lpstr>
      <vt:lpstr>MiSans Normal</vt:lpstr>
      <vt:lpstr>Wingdings</vt:lpstr>
      <vt:lpstr>微软雅黑</vt:lpstr>
      <vt:lpstr>Calibri Light</vt:lpstr>
      <vt:lpstr>宋体</vt:lpstr>
      <vt:lpstr>Office Theme</vt:lpstr>
      <vt:lpstr>乡村振兴战略：推进乡村艺术文化的新途径</vt:lpstr>
      <vt:lpstr>目录</vt:lpstr>
      <vt:lpstr>单击此处
添加章节标题</vt:lpstr>
      <vt:lpstr>乡村振兴战略背景</vt:lpstr>
      <vt:lpstr>乡村振兴战略的提出</vt:lpstr>
      <vt:lpstr>乡村艺术文化发展的重要性</vt:lpstr>
      <vt:lpstr>乡村艺术文化发展的现状与问题</vt:lpstr>
      <vt:lpstr>乡村艺术文化在乡村振兴中的作用</vt:lpstr>
      <vt:lpstr>促进乡村经济发展</vt:lpstr>
      <vt:lpstr>提升乡村文化软实力</vt:lpstr>
      <vt:lpstr>增强乡村凝聚力与归属感</vt:lpstr>
      <vt:lpstr>推动乡村可持续发展</vt:lpstr>
      <vt:lpstr>推进乡村艺术文化发展的途径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2024-09-06T02:07:55.431</cp:lastPrinted>
  <dcterms:created xsi:type="dcterms:W3CDTF">2024-09-05T18:07:55Z</dcterms:created>
  <dcterms:modified xsi:type="dcterms:W3CDTF">2024-09-05T18:07:58Z</dcterms:modified>
</cp:coreProperties>
</file>