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93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34F1C7F-CBCF-4FC4-A062-0CBF9C9616C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968528C-FBD7-46C2-959B-09535C1A487A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968528C-FBD7-46C2-959B-09535C1A487A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hyperlink" Target="http://www.1ppt.com/xiazai/" TargetMode="External" /><Relationship Id="rId2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image" Target="../media/image3.png" /><Relationship Id="rId3" Type="http://schemas.openxmlformats.org/officeDocument/2006/relationships/image" Target="../media/image4.png" /><Relationship Id="rId4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DA8228-D540-4746-B7AC-1AC4F69CEF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92EF49-4023-4BA9-8782-27B8925CAE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682B6B-B63E-47A0-ADAB-5254062F17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C91342-73CC-499D-B084-DD84FE4FB8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EA43559-1DB7-46C3-8FCE-6B30D2656A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631FCB9-FB48-4B48-BF4F-E8276FB94A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4F236DB-62C2-4E85-882A-7480418456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D77519-3BF8-4B3D-A42C-0A627BAEA9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FE55DE-55FC-41B0-804B-AF69E52239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C5DAFD-1750-4E3F-9222-BA882EB029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E7F157-B985-4690-B627-FFDE7099FD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自定义版式">
    <p:bg>
      <p:bgPr>
        <a:blipFill rotWithShape="1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 spd="slow" advTm="4000">
    <p:random/>
  </p:transition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单击以编辑母版副标题样式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CE06881-D238-447C-9FF1-17A2AF85BD0C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CE9FF2E-DBAB-4B76-B61A-85140170632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 spd="slow" advTm="4000">
    <p:random/>
  </p:transition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 hasCustomPrompt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CE06881-D238-447C-9FF1-17A2AF85BD0C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CE9FF2E-DBAB-4B76-B61A-85140170632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 spd="slow" advTm="4000">
    <p:random/>
  </p:transition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</p:nvPr>
        </p:nvSpPr>
        <p:spPr>
          <a:xfrm>
            <a:off x="831850" y="4589463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CE06881-D238-447C-9FF1-17A2AF85BD0C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CE9FF2E-DBAB-4B76-B61A-85140170632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 spd="slow" advTm="4000">
    <p:random/>
  </p:transition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 hasCustomPrompt="1"/>
          </p:nvPr>
        </p:nvSpPr>
        <p:spPr>
          <a:xfrm>
            <a:off x="838200" y="1825625"/>
            <a:ext cx="5181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 hasCustomPrompt="1"/>
          </p:nvPr>
        </p:nvSpPr>
        <p:spPr>
          <a:xfrm>
            <a:off x="6172200" y="1825625"/>
            <a:ext cx="5181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CE06881-D238-447C-9FF1-17A2AF85BD0C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CE9FF2E-DBAB-4B76-B61A-85140170632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 spd="slow" advTm="4000">
    <p:random/>
  </p:transition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</p:nvPr>
        </p:nvSpPr>
        <p:spPr>
          <a:xfrm>
            <a:off x="839788" y="1681163"/>
            <a:ext cx="515778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 hasCustomPrompt="1"/>
          </p:nvPr>
        </p:nvSpPr>
        <p:spPr>
          <a:xfrm>
            <a:off x="839788" y="2505075"/>
            <a:ext cx="515778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</p:nvPr>
        </p:nvSpPr>
        <p:spPr>
          <a:xfrm>
            <a:off x="6172200" y="1681163"/>
            <a:ext cx="51831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 hasCustomPrompt="1"/>
          </p:nvPr>
        </p:nvSpPr>
        <p:spPr>
          <a:xfrm>
            <a:off x="6172200" y="2505075"/>
            <a:ext cx="51831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CE06881-D238-447C-9FF1-17A2AF85BD0C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CE9FF2E-DBAB-4B76-B61A-85140170632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 spd="slow" advTm="4000">
    <p:random/>
  </p:transition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1_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</p:nvPr>
        </p:nvSpPr>
        <p:spPr>
          <a:xfrm>
            <a:off x="839788" y="1681163"/>
            <a:ext cx="515778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 hasCustomPrompt="1"/>
          </p:nvPr>
        </p:nvSpPr>
        <p:spPr>
          <a:xfrm>
            <a:off x="839788" y="2505075"/>
            <a:ext cx="515778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</p:nvPr>
        </p:nvSpPr>
        <p:spPr>
          <a:xfrm>
            <a:off x="6172200" y="1681163"/>
            <a:ext cx="51831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 hasCustomPrompt="1"/>
          </p:nvPr>
        </p:nvSpPr>
        <p:spPr>
          <a:xfrm>
            <a:off x="6172200" y="2505075"/>
            <a:ext cx="51831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CE06881-D238-447C-9FF1-17A2AF85BD0C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CE9FF2E-DBAB-4B76-B61A-85140170632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1" name="TextBox 10"/>
          <p:cNvSpPr txBox="1"/>
          <p:nvPr userDrawn="1"/>
        </p:nvSpPr>
        <p:spPr>
          <a:xfrm>
            <a:off x="1907704" y="6711609"/>
            <a:ext cx="1224136" cy="118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200000"/>
              </a:lnSpc>
            </a:pPr>
            <a:r>
              <a:rPr lang="en-US" altLang="zh-CN" sz="100" smtClean="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  <a:hlinkClick r:id="rId1"/>
              </a:rPr>
              <a:t>PPT</a:t>
            </a:r>
            <a:r>
              <a:rPr lang="zh-CN" altLang="en-US" sz="100" smtClean="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  <a:hlinkClick r:id="rId1"/>
              </a:rPr>
              <a:t>下载</a:t>
            </a:r>
            <a:r>
              <a:rPr lang="zh-CN" altLang="en-US" sz="100" smtClean="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</a:t>
            </a:r>
            <a:r>
              <a:rPr lang="en-US" altLang="zh-CN" sz="10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http://www.1ppt.com/xiazai/</a:t>
            </a:r>
            <a:endParaRPr lang="en-US" altLang="zh-CN" sz="100" smtClean="0">
              <a:solidFill>
                <a:prstClr val="black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 spd="slow" advTm="4000">
    <p:random/>
  </p:transition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CE06881-D238-447C-9FF1-17A2AF85BD0C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CE9FF2E-DBAB-4B76-B61A-85140170632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 spd="slow" advTm="4000">
    <p:random/>
  </p:transition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CE06881-D238-447C-9FF1-17A2AF85BD0C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CE9FF2E-DBAB-4B76-B61A-85140170632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 spd="slow" advTm="4000">
    <p:random/>
  </p:transition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 hasCustomPrompt="1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 hasCustomPrompt="1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CE06881-D238-447C-9FF1-17A2AF85BD0C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CE9FF2E-DBAB-4B76-B61A-85140170632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 spd="slow" advTm="4000">
    <p:random/>
  </p:transition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 hasCustomPrompt="1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CE06881-D238-447C-9FF1-17A2AF85BD0C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CE9FF2E-DBAB-4B76-B61A-85140170632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 spd="slow" advTm="4000">
    <p:random/>
  </p:transition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 hasCustomPrompt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CE06881-D238-447C-9FF1-17A2AF85BD0C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CE9FF2E-DBAB-4B76-B61A-85140170632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 spd="slow" advTm="4000">
    <p:random/>
  </p:transition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 hasCustomPrompt="1"/>
          </p:nvPr>
        </p:nvSpPr>
        <p:spPr>
          <a:xfrm>
            <a:off x="838200" y="365125"/>
            <a:ext cx="77343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CE06881-D238-447C-9FF1-17A2AF85BD0C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CE9FF2E-DBAB-4B76-B61A-85140170632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 spd="slow" advTm="4000">
    <p:random/>
  </p:transition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_Free Blank With Foot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Flowchart: Off-page Connector 6"/>
          <p:cNvSpPr/>
          <p:nvPr userDrawn="1"/>
        </p:nvSpPr>
        <p:spPr>
          <a:xfrm rot="5400000">
            <a:off x="11681289" y="6247141"/>
            <a:ext cx="455692" cy="565727"/>
          </a:xfrm>
          <a:prstGeom prst="flowChartOffpageConnector">
            <a:avLst/>
          </a:prstGeom>
          <a:solidFill>
            <a:schemeClr val="bg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2400"/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11643206" y="6340867"/>
            <a:ext cx="610241" cy="366183"/>
          </a:xfrm>
          <a:prstGeom prst="rect">
            <a:avLst/>
          </a:prstGeom>
        </p:spPr>
        <p:txBody>
          <a:bodyPr anchor="ctr"/>
          <a:lstStyle>
            <a:defPPr>
              <a:defRPr lang="zh-CN"/>
            </a:defPPr>
            <a:lvl1pPr marL="0" algn="ctr" defTabSz="914400" rtl="0" eaLnBrk="1" latinLnBrk="0" hangingPunct="1">
              <a:defRPr sz="1335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C136B7D2-B98C-44FD-8D04-7EC62A564975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 spd="slow" advTm="4000">
    <p:random/>
  </p:transition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3_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icture Placeholder 4"/>
          <p:cNvSpPr>
            <a:spLocks noGrp="1"/>
          </p:cNvSpPr>
          <p:nvPr>
            <p:ph type="pic" sz="quarter" idx="10"/>
          </p:nvPr>
        </p:nvSpPr>
        <p:spPr>
          <a:xfrm>
            <a:off x="904217" y="2111656"/>
            <a:ext cx="4772025" cy="1965325"/>
          </a:xfrm>
          <a:prstGeom prst="rect">
            <a:avLst/>
          </a:prstGeom>
        </p:spPr>
        <p:txBody>
          <a:bodyPr lIns="68580" tIns="34290" rIns="68580" bIns="34290"/>
          <a:lstStyle/>
          <a:p>
            <a:endParaRPr lang="id-ID"/>
          </a:p>
        </p:txBody>
      </p:sp>
      <p:sp>
        <p:nvSpPr>
          <p:cNvPr id="6" name="Picture Placeholder 4"/>
          <p:cNvSpPr>
            <a:spLocks noGrp="1"/>
          </p:cNvSpPr>
          <p:nvPr>
            <p:ph type="pic" sz="quarter" idx="11"/>
          </p:nvPr>
        </p:nvSpPr>
        <p:spPr>
          <a:xfrm>
            <a:off x="6527261" y="2111656"/>
            <a:ext cx="4772025" cy="1965325"/>
          </a:xfrm>
          <a:prstGeom prst="rect">
            <a:avLst/>
          </a:prstGeom>
        </p:spPr>
        <p:txBody>
          <a:bodyPr lIns="68580" tIns="34290" rIns="68580" bIns="34290"/>
          <a:lstStyle/>
          <a:p>
            <a:endParaRPr lang="id-ID"/>
          </a:p>
        </p:txBody>
      </p:sp>
    </p:spTree>
  </p:cSld>
  <p:clrMapOvr>
    <a:masterClrMapping/>
  </p:clrMapOvr>
  <p:transition spd="slow" advTm="4000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1" presetID="42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66_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Picture Placeholder 2"/>
          <p:cNvSpPr>
            <a:spLocks noGrp="1"/>
          </p:cNvSpPr>
          <p:nvPr>
            <p:ph type="pic" sz="quarter" idx="10"/>
          </p:nvPr>
        </p:nvSpPr>
        <p:spPr>
          <a:xfrm>
            <a:off x="8256493" y="0"/>
            <a:ext cx="3935507" cy="6858000"/>
          </a:xfrm>
          <a:prstGeom prst="rect">
            <a:avLst/>
          </a:prstGeom>
        </p:spPr>
        <p:txBody>
          <a:bodyPr lIns="68580" tIns="34290" rIns="68580" bIns="34290"/>
          <a:lstStyle/>
          <a:p>
            <a:endParaRPr lang="id-ID"/>
          </a:p>
        </p:txBody>
      </p:sp>
    </p:spTree>
  </p:cSld>
  <p:clrMapOvr>
    <a:masterClrMapping/>
  </p:clrMapOvr>
  <p:transition spd="slow" advTm="4000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059" t="21331" r="6846" b="29800"/>
          <a:stretch>
            <a:fillRect/>
          </a:stretch>
        </p:blipFill>
        <p:spPr>
          <a:xfrm>
            <a:off x="-847" y="-254000"/>
            <a:ext cx="12198773" cy="7215973"/>
          </a:xfrm>
          <a:prstGeom prst="rect">
            <a:avLst/>
          </a:prstGeom>
        </p:spPr>
      </p:pic>
      <p:pic>
        <p:nvPicPr>
          <p:cNvPr id="10" name="图片 9" descr="/Users/timebook007/Desktop/绿色框.png绿色框"/>
          <p:cNvPicPr>
            <a:picLocks noChangeAspect="1"/>
          </p:cNvPicPr>
          <p:nvPr userDrawn="1"/>
        </p:nvPicPr>
        <p:blipFill>
          <a:blip r:embed="rId2"/>
          <a:srcRect l="16744" t="65554" r="31761" b="20455"/>
          <a:stretch>
            <a:fillRect/>
          </a:stretch>
        </p:blipFill>
        <p:spPr>
          <a:xfrm>
            <a:off x="206431" y="227105"/>
            <a:ext cx="3614783" cy="736401"/>
          </a:xfrm>
          <a:prstGeom prst="rect">
            <a:avLst/>
          </a:prstGeom>
        </p:spPr>
      </p:pic>
      <p:sp>
        <p:nvSpPr>
          <p:cNvPr id="11" name="文本框 7"/>
          <p:cNvSpPr txBox="1"/>
          <p:nvPr userDrawn="1"/>
        </p:nvSpPr>
        <p:spPr>
          <a:xfrm>
            <a:off x="836676" y="198517"/>
            <a:ext cx="2273387" cy="6661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735" b="1">
                <a:solidFill>
                  <a:srgbClr val="70AD47">
                    <a:lumMod val="75000"/>
                  </a:srgbClr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板书设计</a:t>
            </a:r>
            <a:endParaRPr lang="zh-CN" altLang="en-US" sz="3735" b="1">
              <a:solidFill>
                <a:srgbClr val="70AD47">
                  <a:lumMod val="75000"/>
                </a:srgbClr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pic>
        <p:nvPicPr>
          <p:cNvPr id="12" name="图片 11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429491" y="397185"/>
            <a:ext cx="414020" cy="432647"/>
          </a:xfrm>
          <a:prstGeom prst="rect">
            <a:avLst/>
          </a:prstGeom>
        </p:spPr>
      </p:pic>
    </p:spTree>
  </p:cSld>
  <p:clrMapOvr>
    <a:masterClrMapping/>
  </p:clrMapOvr>
  <p:transition spd="slow" advTm="4000">
    <p:random/>
  </p:transition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image" Target="../media/image5.jpeg" /><Relationship Id="rId19" Type="http://schemas.openxmlformats.org/officeDocument/2006/relationships/image" Target="file:///D:\qq&#25991;&#20214;\712321467\Image\C2C\Image2\%7b75232B38-A165-1FB7-499C-2E1C792CACB5%7d.png" TargetMode="External" /><Relationship Id="rId2" Type="http://schemas.openxmlformats.org/officeDocument/2006/relationships/slideLayout" Target="../slideLayouts/slideLayout13.xml" /><Relationship Id="rId20" Type="http://schemas.openxmlformats.org/officeDocument/2006/relationships/image" Target="../media/image6.png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/>
          </p:cNvPicPr>
          <p:nvPr userDrawn="1"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矩形 5"/>
          <p:cNvSpPr/>
          <p:nvPr userDrawn="1"/>
        </p:nvSpPr>
        <p:spPr>
          <a:xfrm>
            <a:off x="621792" y="522208"/>
            <a:ext cx="10899648" cy="58054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7" name="图片 1073743875" descr="学科网 zxxk.com" title=""/>
          <p:cNvPicPr>
            <a:picLocks noChangeAspect="1"/>
          </p:cNvPicPr>
          <p:nvPr/>
        </p:nvPicPr>
        <p:blipFill>
          <a:blip r:embed="rId20" r:link="rId19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  <p:sldLayoutId id="2147483676" r:id="rId17"/>
  </p:sldLayoutIdLst>
  <p:transition spd="slow" advTm="4000">
    <p:random/>
  </p:transition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7.jpeg" /><Relationship Id="rId4" Type="http://schemas.openxmlformats.org/officeDocument/2006/relationships/image" Target="../media/image8.png" /><Relationship Id="rId5" Type="http://schemas.openxmlformats.org/officeDocument/2006/relationships/image" Target="../media/image9.png" /><Relationship Id="rId6" Type="http://schemas.openxmlformats.org/officeDocument/2006/relationships/tags" Target="../tags/tag1.xml" /><Relationship Id="rId7" Type="http://schemas.openxmlformats.org/officeDocument/2006/relationships/tags" Target="../tags/tag2.xml" /><Relationship Id="rId8" Type="http://schemas.openxmlformats.org/officeDocument/2006/relationships/tags" Target="../tags/tag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10" Type="http://schemas.openxmlformats.org/officeDocument/2006/relationships/tags" Target="../tags/tag11.xml" /><Relationship Id="rId11" Type="http://schemas.openxmlformats.org/officeDocument/2006/relationships/tags" Target="../tags/tag12.xml" /><Relationship Id="rId12" Type="http://schemas.openxmlformats.org/officeDocument/2006/relationships/tags" Target="../tags/tag13.xml" /><Relationship Id="rId13" Type="http://schemas.openxmlformats.org/officeDocument/2006/relationships/tags" Target="../tags/tag14.xml" /><Relationship Id="rId14" Type="http://schemas.openxmlformats.org/officeDocument/2006/relationships/tags" Target="../tags/tag15.xml" /><Relationship Id="rId15" Type="http://schemas.openxmlformats.org/officeDocument/2006/relationships/tags" Target="../tags/tag16.xml" /><Relationship Id="rId16" Type="http://schemas.openxmlformats.org/officeDocument/2006/relationships/tags" Target="../tags/tag17.xml" /><Relationship Id="rId17" Type="http://schemas.openxmlformats.org/officeDocument/2006/relationships/tags" Target="../tags/tag18.xml" /><Relationship Id="rId18" Type="http://schemas.openxmlformats.org/officeDocument/2006/relationships/tags" Target="../tags/tag19.xml" /><Relationship Id="rId19" Type="http://schemas.openxmlformats.org/officeDocument/2006/relationships/tags" Target="../tags/tag20.xml" /><Relationship Id="rId2" Type="http://schemas.openxmlformats.org/officeDocument/2006/relationships/image" Target="../media/image10.png" /><Relationship Id="rId20" Type="http://schemas.openxmlformats.org/officeDocument/2006/relationships/tags" Target="../tags/tag21.xml" /><Relationship Id="rId21" Type="http://schemas.openxmlformats.org/officeDocument/2006/relationships/tags" Target="../tags/tag22.xml" /><Relationship Id="rId22" Type="http://schemas.openxmlformats.org/officeDocument/2006/relationships/tags" Target="../tags/tag23.xml" /><Relationship Id="rId23" Type="http://schemas.openxmlformats.org/officeDocument/2006/relationships/tags" Target="../tags/tag24.xml" /><Relationship Id="rId3" Type="http://schemas.openxmlformats.org/officeDocument/2006/relationships/tags" Target="../tags/tag4.xml" /><Relationship Id="rId4" Type="http://schemas.openxmlformats.org/officeDocument/2006/relationships/tags" Target="../tags/tag5.xml" /><Relationship Id="rId5" Type="http://schemas.openxmlformats.org/officeDocument/2006/relationships/tags" Target="../tags/tag6.xml" /><Relationship Id="rId6" Type="http://schemas.openxmlformats.org/officeDocument/2006/relationships/tags" Target="../tags/tag7.xml" /><Relationship Id="rId7" Type="http://schemas.openxmlformats.org/officeDocument/2006/relationships/tags" Target="../tags/tag8.xml" /><Relationship Id="rId8" Type="http://schemas.openxmlformats.org/officeDocument/2006/relationships/tags" Target="../tags/tag9.xml" /><Relationship Id="rId9" Type="http://schemas.openxmlformats.org/officeDocument/2006/relationships/tags" Target="../tags/tag1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10" Type="http://schemas.openxmlformats.org/officeDocument/2006/relationships/tags" Target="../tags/tag32.xml" /><Relationship Id="rId11" Type="http://schemas.openxmlformats.org/officeDocument/2006/relationships/tags" Target="../tags/tag33.xml" /><Relationship Id="rId12" Type="http://schemas.openxmlformats.org/officeDocument/2006/relationships/tags" Target="../tags/tag34.xml" /><Relationship Id="rId13" Type="http://schemas.openxmlformats.org/officeDocument/2006/relationships/tags" Target="../tags/tag35.xml" /><Relationship Id="rId14" Type="http://schemas.openxmlformats.org/officeDocument/2006/relationships/tags" Target="../tags/tag36.xml" /><Relationship Id="rId15" Type="http://schemas.openxmlformats.org/officeDocument/2006/relationships/tags" Target="../tags/tag37.xml" /><Relationship Id="rId16" Type="http://schemas.openxmlformats.org/officeDocument/2006/relationships/tags" Target="../tags/tag38.xml" /><Relationship Id="rId17" Type="http://schemas.openxmlformats.org/officeDocument/2006/relationships/tags" Target="../tags/tag39.xml" /><Relationship Id="rId18" Type="http://schemas.openxmlformats.org/officeDocument/2006/relationships/tags" Target="../tags/tag40.xml" /><Relationship Id="rId19" Type="http://schemas.openxmlformats.org/officeDocument/2006/relationships/tags" Target="../tags/tag41.xml" /><Relationship Id="rId2" Type="http://schemas.openxmlformats.org/officeDocument/2006/relationships/image" Target="../media/image10.png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tags" Target="../tags/tag29.xml" /><Relationship Id="rId8" Type="http://schemas.openxmlformats.org/officeDocument/2006/relationships/tags" Target="../tags/tag30.xml" /><Relationship Id="rId9" Type="http://schemas.openxmlformats.org/officeDocument/2006/relationships/tags" Target="../tags/tag3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10" Type="http://schemas.openxmlformats.org/officeDocument/2006/relationships/tags" Target="../tags/tag49.xml" /><Relationship Id="rId11" Type="http://schemas.openxmlformats.org/officeDocument/2006/relationships/tags" Target="../tags/tag50.xml" /><Relationship Id="rId12" Type="http://schemas.openxmlformats.org/officeDocument/2006/relationships/tags" Target="../tags/tag51.xml" /><Relationship Id="rId13" Type="http://schemas.openxmlformats.org/officeDocument/2006/relationships/tags" Target="../tags/tag52.xml" /><Relationship Id="rId14" Type="http://schemas.openxmlformats.org/officeDocument/2006/relationships/tags" Target="../tags/tag53.xml" /><Relationship Id="rId15" Type="http://schemas.openxmlformats.org/officeDocument/2006/relationships/tags" Target="../tags/tag54.xml" /><Relationship Id="rId16" Type="http://schemas.openxmlformats.org/officeDocument/2006/relationships/tags" Target="../tags/tag55.xml" /><Relationship Id="rId17" Type="http://schemas.openxmlformats.org/officeDocument/2006/relationships/tags" Target="../tags/tag56.xml" /><Relationship Id="rId18" Type="http://schemas.openxmlformats.org/officeDocument/2006/relationships/tags" Target="../tags/tag57.xml" /><Relationship Id="rId19" Type="http://schemas.openxmlformats.org/officeDocument/2006/relationships/tags" Target="../tags/tag58.xml" /><Relationship Id="rId2" Type="http://schemas.openxmlformats.org/officeDocument/2006/relationships/image" Target="../media/image10.png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10" Type="http://schemas.openxmlformats.org/officeDocument/2006/relationships/tags" Target="../tags/tag66.xml" /><Relationship Id="rId11" Type="http://schemas.openxmlformats.org/officeDocument/2006/relationships/tags" Target="../tags/tag67.xml" /><Relationship Id="rId12" Type="http://schemas.openxmlformats.org/officeDocument/2006/relationships/tags" Target="../tags/tag68.xml" /><Relationship Id="rId13" Type="http://schemas.openxmlformats.org/officeDocument/2006/relationships/tags" Target="../tags/tag69.xml" /><Relationship Id="rId14" Type="http://schemas.openxmlformats.org/officeDocument/2006/relationships/tags" Target="../tags/tag70.xml" /><Relationship Id="rId15" Type="http://schemas.openxmlformats.org/officeDocument/2006/relationships/tags" Target="../tags/tag71.xml" /><Relationship Id="rId16" Type="http://schemas.openxmlformats.org/officeDocument/2006/relationships/tags" Target="../tags/tag72.xml" /><Relationship Id="rId17" Type="http://schemas.openxmlformats.org/officeDocument/2006/relationships/tags" Target="../tags/tag73.xml" /><Relationship Id="rId18" Type="http://schemas.openxmlformats.org/officeDocument/2006/relationships/tags" Target="../tags/tag74.xml" /><Relationship Id="rId19" Type="http://schemas.openxmlformats.org/officeDocument/2006/relationships/tags" Target="../tags/tag75.xml" /><Relationship Id="rId2" Type="http://schemas.openxmlformats.org/officeDocument/2006/relationships/image" Target="../media/image10.png" /><Relationship Id="rId20" Type="http://schemas.openxmlformats.org/officeDocument/2006/relationships/tags" Target="../tags/tag76.xml" /><Relationship Id="rId21" Type="http://schemas.openxmlformats.org/officeDocument/2006/relationships/tags" Target="../tags/tag77.xml" /><Relationship Id="rId22" Type="http://schemas.openxmlformats.org/officeDocument/2006/relationships/tags" Target="../tags/tag78.xml" /><Relationship Id="rId23" Type="http://schemas.openxmlformats.org/officeDocument/2006/relationships/tags" Target="../tags/tag79.xml" /><Relationship Id="rId24" Type="http://schemas.openxmlformats.org/officeDocument/2006/relationships/tags" Target="../tags/tag80.xml" /><Relationship Id="rId25" Type="http://schemas.openxmlformats.org/officeDocument/2006/relationships/tags" Target="../tags/tag81.xml" /><Relationship Id="rId26" Type="http://schemas.openxmlformats.org/officeDocument/2006/relationships/tags" Target="../tags/tag82.xml" /><Relationship Id="rId27" Type="http://schemas.openxmlformats.org/officeDocument/2006/relationships/tags" Target="../tags/tag83.xml" /><Relationship Id="rId28" Type="http://schemas.openxmlformats.org/officeDocument/2006/relationships/tags" Target="../tags/tag84.xml" /><Relationship Id="rId29" Type="http://schemas.openxmlformats.org/officeDocument/2006/relationships/tags" Target="../tags/tag85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tags" Target="../tags/tag62.xml" /><Relationship Id="rId7" Type="http://schemas.openxmlformats.org/officeDocument/2006/relationships/tags" Target="../tags/tag63.xml" /><Relationship Id="rId8" Type="http://schemas.openxmlformats.org/officeDocument/2006/relationships/tags" Target="../tags/tag64.xml" /><Relationship Id="rId9" Type="http://schemas.openxmlformats.org/officeDocument/2006/relationships/tags" Target="../tags/tag6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10" Type="http://schemas.openxmlformats.org/officeDocument/2006/relationships/tags" Target="../tags/tag93.xml" /><Relationship Id="rId11" Type="http://schemas.openxmlformats.org/officeDocument/2006/relationships/tags" Target="../tags/tag94.xml" /><Relationship Id="rId12" Type="http://schemas.openxmlformats.org/officeDocument/2006/relationships/tags" Target="../tags/tag95.xml" /><Relationship Id="rId13" Type="http://schemas.openxmlformats.org/officeDocument/2006/relationships/tags" Target="../tags/tag96.xml" /><Relationship Id="rId14" Type="http://schemas.openxmlformats.org/officeDocument/2006/relationships/tags" Target="../tags/tag97.xml" /><Relationship Id="rId15" Type="http://schemas.openxmlformats.org/officeDocument/2006/relationships/tags" Target="../tags/tag98.xml" /><Relationship Id="rId2" Type="http://schemas.openxmlformats.org/officeDocument/2006/relationships/image" Target="../media/image10.png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Relationship Id="rId6" Type="http://schemas.openxmlformats.org/officeDocument/2006/relationships/tags" Target="../tags/tag89.xml" /><Relationship Id="rId7" Type="http://schemas.openxmlformats.org/officeDocument/2006/relationships/tags" Target="../tags/tag90.xml" /><Relationship Id="rId8" Type="http://schemas.openxmlformats.org/officeDocument/2006/relationships/tags" Target="../tags/tag91.xml" /><Relationship Id="rId9" Type="http://schemas.openxmlformats.org/officeDocument/2006/relationships/tags" Target="../tags/tag9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10" Type="http://schemas.openxmlformats.org/officeDocument/2006/relationships/tags" Target="../tags/tag106.xml" /><Relationship Id="rId11" Type="http://schemas.openxmlformats.org/officeDocument/2006/relationships/tags" Target="../tags/tag107.xml" /><Relationship Id="rId12" Type="http://schemas.openxmlformats.org/officeDocument/2006/relationships/tags" Target="../tags/tag108.xml" /><Relationship Id="rId13" Type="http://schemas.openxmlformats.org/officeDocument/2006/relationships/tags" Target="../tags/tag109.xml" /><Relationship Id="rId14" Type="http://schemas.openxmlformats.org/officeDocument/2006/relationships/tags" Target="../tags/tag110.xml" /><Relationship Id="rId15" Type="http://schemas.openxmlformats.org/officeDocument/2006/relationships/tags" Target="../tags/tag111.xml" /><Relationship Id="rId16" Type="http://schemas.openxmlformats.org/officeDocument/2006/relationships/tags" Target="../tags/tag112.xml" /><Relationship Id="rId2" Type="http://schemas.openxmlformats.org/officeDocument/2006/relationships/image" Target="../media/image10.png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Relationship Id="rId9" Type="http://schemas.openxmlformats.org/officeDocument/2006/relationships/tags" Target="../tags/tag10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10" Type="http://schemas.openxmlformats.org/officeDocument/2006/relationships/tags" Target="../tags/tag119.xml" /><Relationship Id="rId2" Type="http://schemas.openxmlformats.org/officeDocument/2006/relationships/image" Target="../media/image10.png" /><Relationship Id="rId3" Type="http://schemas.openxmlformats.org/officeDocument/2006/relationships/tags" Target="../tags/tag113.xml" /><Relationship Id="rId4" Type="http://schemas.openxmlformats.org/officeDocument/2006/relationships/tags" Target="../tags/tag114.xml" /><Relationship Id="rId5" Type="http://schemas.openxmlformats.org/officeDocument/2006/relationships/tags" Target="../tags/tag115.xml" /><Relationship Id="rId6" Type="http://schemas.openxmlformats.org/officeDocument/2006/relationships/tags" Target="../tags/tag116.xml" /><Relationship Id="rId7" Type="http://schemas.openxmlformats.org/officeDocument/2006/relationships/tags" Target="../tags/tag117.xml" /><Relationship Id="rId8" Type="http://schemas.openxmlformats.org/officeDocument/2006/relationships/image" Target="../media/image11.png" /><Relationship Id="rId9" Type="http://schemas.openxmlformats.org/officeDocument/2006/relationships/tags" Target="../tags/tag11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10" Type="http://schemas.openxmlformats.org/officeDocument/2006/relationships/tags" Target="../tags/tag127.xml" /><Relationship Id="rId11" Type="http://schemas.openxmlformats.org/officeDocument/2006/relationships/tags" Target="../tags/tag128.xml" /><Relationship Id="rId12" Type="http://schemas.openxmlformats.org/officeDocument/2006/relationships/tags" Target="../tags/tag129.xml" /><Relationship Id="rId13" Type="http://schemas.openxmlformats.org/officeDocument/2006/relationships/tags" Target="../tags/tag130.xml" /><Relationship Id="rId14" Type="http://schemas.openxmlformats.org/officeDocument/2006/relationships/tags" Target="../tags/tag131.xml" /><Relationship Id="rId15" Type="http://schemas.openxmlformats.org/officeDocument/2006/relationships/tags" Target="../tags/tag132.xml" /><Relationship Id="rId16" Type="http://schemas.openxmlformats.org/officeDocument/2006/relationships/tags" Target="../tags/tag133.xml" /><Relationship Id="rId17" Type="http://schemas.openxmlformats.org/officeDocument/2006/relationships/tags" Target="../tags/tag134.xml" /><Relationship Id="rId18" Type="http://schemas.openxmlformats.org/officeDocument/2006/relationships/tags" Target="../tags/tag135.xml" /><Relationship Id="rId19" Type="http://schemas.openxmlformats.org/officeDocument/2006/relationships/tags" Target="../tags/tag136.xml" /><Relationship Id="rId2" Type="http://schemas.openxmlformats.org/officeDocument/2006/relationships/image" Target="../media/image10.png" /><Relationship Id="rId20" Type="http://schemas.openxmlformats.org/officeDocument/2006/relationships/tags" Target="../tags/tag137.xml" /><Relationship Id="rId21" Type="http://schemas.openxmlformats.org/officeDocument/2006/relationships/tags" Target="../tags/tag138.xml" /><Relationship Id="rId22" Type="http://schemas.openxmlformats.org/officeDocument/2006/relationships/tags" Target="../tags/tag139.xml" /><Relationship Id="rId23" Type="http://schemas.openxmlformats.org/officeDocument/2006/relationships/tags" Target="../tags/tag140.xml" /><Relationship Id="rId24" Type="http://schemas.openxmlformats.org/officeDocument/2006/relationships/tags" Target="../tags/tag141.xml" /><Relationship Id="rId25" Type="http://schemas.openxmlformats.org/officeDocument/2006/relationships/tags" Target="../tags/tag142.xml" /><Relationship Id="rId26" Type="http://schemas.openxmlformats.org/officeDocument/2006/relationships/tags" Target="../tags/tag143.xml" /><Relationship Id="rId27" Type="http://schemas.openxmlformats.org/officeDocument/2006/relationships/image" Target="../media/image12.png" /><Relationship Id="rId28" Type="http://schemas.openxmlformats.org/officeDocument/2006/relationships/tags" Target="../tags/tag144.xml" /><Relationship Id="rId29" Type="http://schemas.openxmlformats.org/officeDocument/2006/relationships/tags" Target="../tags/tag145.xml" /><Relationship Id="rId3" Type="http://schemas.openxmlformats.org/officeDocument/2006/relationships/tags" Target="../tags/tag120.xml" /><Relationship Id="rId30" Type="http://schemas.openxmlformats.org/officeDocument/2006/relationships/tags" Target="../tags/tag146.xml" /><Relationship Id="rId4" Type="http://schemas.openxmlformats.org/officeDocument/2006/relationships/tags" Target="../tags/tag121.xml" /><Relationship Id="rId5" Type="http://schemas.openxmlformats.org/officeDocument/2006/relationships/tags" Target="../tags/tag122.xml" /><Relationship Id="rId6" Type="http://schemas.openxmlformats.org/officeDocument/2006/relationships/tags" Target="../tags/tag123.xml" /><Relationship Id="rId7" Type="http://schemas.openxmlformats.org/officeDocument/2006/relationships/tags" Target="../tags/tag124.xml" /><Relationship Id="rId8" Type="http://schemas.openxmlformats.org/officeDocument/2006/relationships/tags" Target="../tags/tag125.xml" /><Relationship Id="rId9" Type="http://schemas.openxmlformats.org/officeDocument/2006/relationships/tags" Target="../tags/tag12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14" Type="http://schemas.openxmlformats.org/officeDocument/2006/relationships/image" Target="../media/image13.png" /><Relationship Id="rId15" Type="http://schemas.openxmlformats.org/officeDocument/2006/relationships/tags" Target="../tags/tag157.xml" /><Relationship Id="rId16" Type="http://schemas.openxmlformats.org/officeDocument/2006/relationships/tags" Target="../tags/tag158.xml" /><Relationship Id="rId17" Type="http://schemas.openxmlformats.org/officeDocument/2006/relationships/tags" Target="../tags/tag159.xml" /><Relationship Id="rId18" Type="http://schemas.openxmlformats.org/officeDocument/2006/relationships/tags" Target="../tags/tag160.xml" /><Relationship Id="rId19" Type="http://schemas.openxmlformats.org/officeDocument/2006/relationships/tags" Target="../tags/tag161.xml" /><Relationship Id="rId2" Type="http://schemas.openxmlformats.org/officeDocument/2006/relationships/image" Target="../media/image10.png" /><Relationship Id="rId20" Type="http://schemas.openxmlformats.org/officeDocument/2006/relationships/tags" Target="../tags/tag162.xml" /><Relationship Id="rId21" Type="http://schemas.openxmlformats.org/officeDocument/2006/relationships/tags" Target="../tags/tag163.xml" /><Relationship Id="rId22" Type="http://schemas.openxmlformats.org/officeDocument/2006/relationships/tags" Target="../tags/tag164.xml" /><Relationship Id="rId23" Type="http://schemas.openxmlformats.org/officeDocument/2006/relationships/tags" Target="../tags/tag165.xml" /><Relationship Id="rId24" Type="http://schemas.openxmlformats.org/officeDocument/2006/relationships/tags" Target="../tags/tag166.xml" /><Relationship Id="rId25" Type="http://schemas.openxmlformats.org/officeDocument/2006/relationships/tags" Target="../tags/tag167.xml" /><Relationship Id="rId26" Type="http://schemas.openxmlformats.org/officeDocument/2006/relationships/tags" Target="../tags/tag168.xml" /><Relationship Id="rId27" Type="http://schemas.openxmlformats.org/officeDocument/2006/relationships/tags" Target="../tags/tag169.xml" /><Relationship Id="rId28" Type="http://schemas.openxmlformats.org/officeDocument/2006/relationships/tags" Target="../tags/tag170.xml" /><Relationship Id="rId29" Type="http://schemas.openxmlformats.org/officeDocument/2006/relationships/tags" Target="../tags/tag171.xml" /><Relationship Id="rId3" Type="http://schemas.openxmlformats.org/officeDocument/2006/relationships/tags" Target="../tags/tag147.xml" /><Relationship Id="rId30" Type="http://schemas.openxmlformats.org/officeDocument/2006/relationships/tags" Target="../tags/tag172.xml" /><Relationship Id="rId31" Type="http://schemas.openxmlformats.org/officeDocument/2006/relationships/tags" Target="../tags/tag173.xml" /><Relationship Id="rId32" Type="http://schemas.openxmlformats.org/officeDocument/2006/relationships/tags" Target="../tags/tag174.xml" /><Relationship Id="rId33" Type="http://schemas.openxmlformats.org/officeDocument/2006/relationships/tags" Target="../tags/tag175.xml" /><Relationship Id="rId34" Type="http://schemas.openxmlformats.org/officeDocument/2006/relationships/tags" Target="../tags/tag176.xml" /><Relationship Id="rId35" Type="http://schemas.openxmlformats.org/officeDocument/2006/relationships/tags" Target="../tags/tag177.xml" /><Relationship Id="rId36" Type="http://schemas.openxmlformats.org/officeDocument/2006/relationships/tags" Target="../tags/tag178.xml" /><Relationship Id="rId37" Type="http://schemas.openxmlformats.org/officeDocument/2006/relationships/tags" Target="../tags/tag179.xml" /><Relationship Id="rId38" Type="http://schemas.openxmlformats.org/officeDocument/2006/relationships/tags" Target="../tags/tag180.xml" /><Relationship Id="rId39" Type="http://schemas.openxmlformats.org/officeDocument/2006/relationships/tags" Target="../tags/tag181.xml" /><Relationship Id="rId4" Type="http://schemas.openxmlformats.org/officeDocument/2006/relationships/tags" Target="../tags/tag148.xml" /><Relationship Id="rId40" Type="http://schemas.openxmlformats.org/officeDocument/2006/relationships/tags" Target="../tags/tag182.xml" /><Relationship Id="rId41" Type="http://schemas.openxmlformats.org/officeDocument/2006/relationships/tags" Target="../tags/tag183.xml" /><Relationship Id="rId42" Type="http://schemas.openxmlformats.org/officeDocument/2006/relationships/tags" Target="../tags/tag184.xml" /><Relationship Id="rId43" Type="http://schemas.openxmlformats.org/officeDocument/2006/relationships/tags" Target="../tags/tag185.xml" /><Relationship Id="rId44" Type="http://schemas.openxmlformats.org/officeDocument/2006/relationships/tags" Target="../tags/tag186.xml" /><Relationship Id="rId45" Type="http://schemas.openxmlformats.org/officeDocument/2006/relationships/tags" Target="../tags/tag187.xml" /><Relationship Id="rId5" Type="http://schemas.openxmlformats.org/officeDocument/2006/relationships/tags" Target="../tags/tag149.xml" /><Relationship Id="rId6" Type="http://schemas.openxmlformats.org/officeDocument/2006/relationships/tags" Target="../tags/tag150.xml" /><Relationship Id="rId7" Type="http://schemas.openxmlformats.org/officeDocument/2006/relationships/image" Target="../media/image12.png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10" Type="http://schemas.openxmlformats.org/officeDocument/2006/relationships/tags" Target="../tags/tag195.xml" /><Relationship Id="rId11" Type="http://schemas.openxmlformats.org/officeDocument/2006/relationships/tags" Target="../tags/tag196.xml" /><Relationship Id="rId12" Type="http://schemas.openxmlformats.org/officeDocument/2006/relationships/image" Target="../media/image12.png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15" Type="http://schemas.openxmlformats.org/officeDocument/2006/relationships/tags" Target="../tags/tag199.xml" /><Relationship Id="rId16" Type="http://schemas.openxmlformats.org/officeDocument/2006/relationships/tags" Target="../tags/tag200.xml" /><Relationship Id="rId17" Type="http://schemas.openxmlformats.org/officeDocument/2006/relationships/tags" Target="../tags/tag201.xml" /><Relationship Id="rId18" Type="http://schemas.openxmlformats.org/officeDocument/2006/relationships/tags" Target="../tags/tag202.xml" /><Relationship Id="rId19" Type="http://schemas.openxmlformats.org/officeDocument/2006/relationships/tags" Target="../tags/tag203.xml" /><Relationship Id="rId2" Type="http://schemas.openxmlformats.org/officeDocument/2006/relationships/image" Target="../media/image10.png" /><Relationship Id="rId20" Type="http://schemas.openxmlformats.org/officeDocument/2006/relationships/tags" Target="../tags/tag204.xml" /><Relationship Id="rId21" Type="http://schemas.openxmlformats.org/officeDocument/2006/relationships/tags" Target="../tags/tag205.xml" /><Relationship Id="rId3" Type="http://schemas.openxmlformats.org/officeDocument/2006/relationships/tags" Target="../tags/tag188.xml" /><Relationship Id="rId4" Type="http://schemas.openxmlformats.org/officeDocument/2006/relationships/tags" Target="../tags/tag189.xml" /><Relationship Id="rId5" Type="http://schemas.openxmlformats.org/officeDocument/2006/relationships/tags" Target="../tags/tag190.xml" /><Relationship Id="rId6" Type="http://schemas.openxmlformats.org/officeDocument/2006/relationships/tags" Target="../tags/tag191.xml" /><Relationship Id="rId7" Type="http://schemas.openxmlformats.org/officeDocument/2006/relationships/tags" Target="../tags/tag192.xml" /><Relationship Id="rId8" Type="http://schemas.openxmlformats.org/officeDocument/2006/relationships/tags" Target="../tags/tag193.xml" /><Relationship Id="rId9" Type="http://schemas.openxmlformats.org/officeDocument/2006/relationships/tags" Target="../tags/tag19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10" Type="http://schemas.openxmlformats.org/officeDocument/2006/relationships/tags" Target="../tags/tag212.xml" /><Relationship Id="rId11" Type="http://schemas.openxmlformats.org/officeDocument/2006/relationships/tags" Target="../tags/tag213.xml" /><Relationship Id="rId12" Type="http://schemas.openxmlformats.org/officeDocument/2006/relationships/tags" Target="../tags/tag214.xml" /><Relationship Id="rId13" Type="http://schemas.openxmlformats.org/officeDocument/2006/relationships/tags" Target="../tags/tag215.xml" /><Relationship Id="rId14" Type="http://schemas.openxmlformats.org/officeDocument/2006/relationships/tags" Target="../tags/tag216.xml" /><Relationship Id="rId15" Type="http://schemas.openxmlformats.org/officeDocument/2006/relationships/tags" Target="../tags/tag217.xml" /><Relationship Id="rId16" Type="http://schemas.openxmlformats.org/officeDocument/2006/relationships/tags" Target="../tags/tag218.xml" /><Relationship Id="rId17" Type="http://schemas.openxmlformats.org/officeDocument/2006/relationships/tags" Target="../tags/tag219.xml" /><Relationship Id="rId18" Type="http://schemas.openxmlformats.org/officeDocument/2006/relationships/tags" Target="../tags/tag220.xml" /><Relationship Id="rId19" Type="http://schemas.openxmlformats.org/officeDocument/2006/relationships/image" Target="../media/image12.png" /><Relationship Id="rId2" Type="http://schemas.openxmlformats.org/officeDocument/2006/relationships/image" Target="../media/image10.png" /><Relationship Id="rId20" Type="http://schemas.openxmlformats.org/officeDocument/2006/relationships/tags" Target="../tags/tag221.xml" /><Relationship Id="rId21" Type="http://schemas.openxmlformats.org/officeDocument/2006/relationships/tags" Target="../tags/tag222.xml" /><Relationship Id="rId22" Type="http://schemas.openxmlformats.org/officeDocument/2006/relationships/tags" Target="../tags/tag223.xml" /><Relationship Id="rId23" Type="http://schemas.openxmlformats.org/officeDocument/2006/relationships/tags" Target="../tags/tag224.xml" /><Relationship Id="rId24" Type="http://schemas.openxmlformats.org/officeDocument/2006/relationships/tags" Target="../tags/tag225.xml" /><Relationship Id="rId25" Type="http://schemas.openxmlformats.org/officeDocument/2006/relationships/tags" Target="../tags/tag226.xml" /><Relationship Id="rId26" Type="http://schemas.openxmlformats.org/officeDocument/2006/relationships/tags" Target="../tags/tag227.xml" /><Relationship Id="rId27" Type="http://schemas.openxmlformats.org/officeDocument/2006/relationships/tags" Target="../tags/tag228.xml" /><Relationship Id="rId28" Type="http://schemas.openxmlformats.org/officeDocument/2006/relationships/tags" Target="../tags/tag229.xml" /><Relationship Id="rId29" Type="http://schemas.openxmlformats.org/officeDocument/2006/relationships/tags" Target="../tags/tag230.xml" /><Relationship Id="rId3" Type="http://schemas.openxmlformats.org/officeDocument/2006/relationships/tags" Target="../tags/tag206.xml" /><Relationship Id="rId30" Type="http://schemas.openxmlformats.org/officeDocument/2006/relationships/tags" Target="../tags/tag231.xml" /><Relationship Id="rId31" Type="http://schemas.openxmlformats.org/officeDocument/2006/relationships/tags" Target="../tags/tag232.xml" /><Relationship Id="rId32" Type="http://schemas.openxmlformats.org/officeDocument/2006/relationships/tags" Target="../tags/tag233.xml" /><Relationship Id="rId33" Type="http://schemas.openxmlformats.org/officeDocument/2006/relationships/tags" Target="../tags/tag234.xml" /><Relationship Id="rId34" Type="http://schemas.openxmlformats.org/officeDocument/2006/relationships/tags" Target="../tags/tag235.xml" /><Relationship Id="rId35" Type="http://schemas.openxmlformats.org/officeDocument/2006/relationships/tags" Target="../tags/tag236.xml" /><Relationship Id="rId36" Type="http://schemas.openxmlformats.org/officeDocument/2006/relationships/tags" Target="../tags/tag237.xml" /><Relationship Id="rId4" Type="http://schemas.openxmlformats.org/officeDocument/2006/relationships/tags" Target="../tags/tag207.xml" /><Relationship Id="rId5" Type="http://schemas.openxmlformats.org/officeDocument/2006/relationships/tags" Target="../tags/tag208.xml" /><Relationship Id="rId6" Type="http://schemas.openxmlformats.org/officeDocument/2006/relationships/tags" Target="../tags/tag209.xml" /><Relationship Id="rId7" Type="http://schemas.openxmlformats.org/officeDocument/2006/relationships/image" Target="../media/image13.png" /><Relationship Id="rId8" Type="http://schemas.openxmlformats.org/officeDocument/2006/relationships/tags" Target="../tags/tag210.xml" /><Relationship Id="rId9" Type="http://schemas.openxmlformats.org/officeDocument/2006/relationships/tags" Target="../tags/tag21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10" Type="http://schemas.openxmlformats.org/officeDocument/2006/relationships/tags" Target="../tags/tag244.xml" /><Relationship Id="rId11" Type="http://schemas.openxmlformats.org/officeDocument/2006/relationships/tags" Target="../tags/tag245.xml" /><Relationship Id="rId12" Type="http://schemas.openxmlformats.org/officeDocument/2006/relationships/tags" Target="../tags/tag246.xml" /><Relationship Id="rId13" Type="http://schemas.openxmlformats.org/officeDocument/2006/relationships/tags" Target="../tags/tag247.xml" /><Relationship Id="rId14" Type="http://schemas.openxmlformats.org/officeDocument/2006/relationships/tags" Target="../tags/tag248.xml" /><Relationship Id="rId15" Type="http://schemas.openxmlformats.org/officeDocument/2006/relationships/tags" Target="../tags/tag249.xml" /><Relationship Id="rId16" Type="http://schemas.openxmlformats.org/officeDocument/2006/relationships/tags" Target="../tags/tag250.xml" /><Relationship Id="rId17" Type="http://schemas.openxmlformats.org/officeDocument/2006/relationships/tags" Target="../tags/tag251.xml" /><Relationship Id="rId18" Type="http://schemas.openxmlformats.org/officeDocument/2006/relationships/tags" Target="../tags/tag252.xml" /><Relationship Id="rId19" Type="http://schemas.openxmlformats.org/officeDocument/2006/relationships/tags" Target="../tags/tag253.xml" /><Relationship Id="rId2" Type="http://schemas.openxmlformats.org/officeDocument/2006/relationships/image" Target="../media/image10.png" /><Relationship Id="rId20" Type="http://schemas.openxmlformats.org/officeDocument/2006/relationships/tags" Target="../tags/tag254.xml" /><Relationship Id="rId21" Type="http://schemas.openxmlformats.org/officeDocument/2006/relationships/tags" Target="../tags/tag255.xml" /><Relationship Id="rId22" Type="http://schemas.openxmlformats.org/officeDocument/2006/relationships/tags" Target="../tags/tag256.xml" /><Relationship Id="rId23" Type="http://schemas.openxmlformats.org/officeDocument/2006/relationships/tags" Target="../tags/tag257.xml" /><Relationship Id="rId24" Type="http://schemas.openxmlformats.org/officeDocument/2006/relationships/tags" Target="../tags/tag258.xml" /><Relationship Id="rId25" Type="http://schemas.openxmlformats.org/officeDocument/2006/relationships/tags" Target="../tags/tag259.xml" /><Relationship Id="rId26" Type="http://schemas.openxmlformats.org/officeDocument/2006/relationships/image" Target="../media/image12.png" /><Relationship Id="rId27" Type="http://schemas.openxmlformats.org/officeDocument/2006/relationships/tags" Target="../tags/tag260.xml" /><Relationship Id="rId28" Type="http://schemas.openxmlformats.org/officeDocument/2006/relationships/tags" Target="../tags/tag261.xml" /><Relationship Id="rId29" Type="http://schemas.openxmlformats.org/officeDocument/2006/relationships/tags" Target="../tags/tag262.xml" /><Relationship Id="rId3" Type="http://schemas.openxmlformats.org/officeDocument/2006/relationships/tags" Target="../tags/tag238.xml" /><Relationship Id="rId4" Type="http://schemas.openxmlformats.org/officeDocument/2006/relationships/tags" Target="../tags/tag239.xml" /><Relationship Id="rId5" Type="http://schemas.openxmlformats.org/officeDocument/2006/relationships/tags" Target="../tags/tag240.xml" /><Relationship Id="rId6" Type="http://schemas.openxmlformats.org/officeDocument/2006/relationships/tags" Target="../tags/tag241.xml" /><Relationship Id="rId7" Type="http://schemas.openxmlformats.org/officeDocument/2006/relationships/image" Target="../media/image13.png" /><Relationship Id="rId8" Type="http://schemas.openxmlformats.org/officeDocument/2006/relationships/tags" Target="../tags/tag242.xml" /><Relationship Id="rId9" Type="http://schemas.openxmlformats.org/officeDocument/2006/relationships/tags" Target="../tags/tag24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10" Type="http://schemas.openxmlformats.org/officeDocument/2006/relationships/tags" Target="../tags/tag269.xml" /><Relationship Id="rId11" Type="http://schemas.openxmlformats.org/officeDocument/2006/relationships/tags" Target="../tags/tag270.xml" /><Relationship Id="rId12" Type="http://schemas.openxmlformats.org/officeDocument/2006/relationships/tags" Target="../tags/tag271.xml" /><Relationship Id="rId13" Type="http://schemas.openxmlformats.org/officeDocument/2006/relationships/tags" Target="../tags/tag272.xml" /><Relationship Id="rId14" Type="http://schemas.openxmlformats.org/officeDocument/2006/relationships/tags" Target="../tags/tag273.xml" /><Relationship Id="rId15" Type="http://schemas.openxmlformats.org/officeDocument/2006/relationships/tags" Target="../tags/tag274.xml" /><Relationship Id="rId16" Type="http://schemas.openxmlformats.org/officeDocument/2006/relationships/tags" Target="../tags/tag275.xml" /><Relationship Id="rId17" Type="http://schemas.openxmlformats.org/officeDocument/2006/relationships/tags" Target="../tags/tag276.xml" /><Relationship Id="rId18" Type="http://schemas.openxmlformats.org/officeDocument/2006/relationships/tags" Target="../tags/tag277.xml" /><Relationship Id="rId19" Type="http://schemas.openxmlformats.org/officeDocument/2006/relationships/tags" Target="../tags/tag278.xml" /><Relationship Id="rId2" Type="http://schemas.openxmlformats.org/officeDocument/2006/relationships/image" Target="../media/image10.png" /><Relationship Id="rId20" Type="http://schemas.openxmlformats.org/officeDocument/2006/relationships/tags" Target="../tags/tag279.xml" /><Relationship Id="rId21" Type="http://schemas.openxmlformats.org/officeDocument/2006/relationships/tags" Target="../tags/tag280.xml" /><Relationship Id="rId22" Type="http://schemas.openxmlformats.org/officeDocument/2006/relationships/tags" Target="../tags/tag281.xml" /><Relationship Id="rId23" Type="http://schemas.openxmlformats.org/officeDocument/2006/relationships/tags" Target="../tags/tag282.xml" /><Relationship Id="rId24" Type="http://schemas.openxmlformats.org/officeDocument/2006/relationships/tags" Target="../tags/tag283.xml" /><Relationship Id="rId25" Type="http://schemas.openxmlformats.org/officeDocument/2006/relationships/tags" Target="../tags/tag284.xml" /><Relationship Id="rId26" Type="http://schemas.openxmlformats.org/officeDocument/2006/relationships/tags" Target="../tags/tag285.xml" /><Relationship Id="rId27" Type="http://schemas.openxmlformats.org/officeDocument/2006/relationships/tags" Target="../tags/tag286.xml" /><Relationship Id="rId28" Type="http://schemas.openxmlformats.org/officeDocument/2006/relationships/tags" Target="../tags/tag287.xml" /><Relationship Id="rId29" Type="http://schemas.openxmlformats.org/officeDocument/2006/relationships/tags" Target="../tags/tag288.xml" /><Relationship Id="rId3" Type="http://schemas.openxmlformats.org/officeDocument/2006/relationships/tags" Target="../tags/tag263.xml" /><Relationship Id="rId30" Type="http://schemas.openxmlformats.org/officeDocument/2006/relationships/tags" Target="../tags/tag289.xml" /><Relationship Id="rId31" Type="http://schemas.openxmlformats.org/officeDocument/2006/relationships/image" Target="../media/image12.png" /><Relationship Id="rId32" Type="http://schemas.openxmlformats.org/officeDocument/2006/relationships/tags" Target="../tags/tag290.xml" /><Relationship Id="rId33" Type="http://schemas.openxmlformats.org/officeDocument/2006/relationships/tags" Target="../tags/tag291.xml" /><Relationship Id="rId34" Type="http://schemas.openxmlformats.org/officeDocument/2006/relationships/tags" Target="../tags/tag292.xml" /><Relationship Id="rId4" Type="http://schemas.openxmlformats.org/officeDocument/2006/relationships/tags" Target="../tags/tag264.xml" /><Relationship Id="rId5" Type="http://schemas.openxmlformats.org/officeDocument/2006/relationships/tags" Target="../tags/tag265.xml" /><Relationship Id="rId6" Type="http://schemas.openxmlformats.org/officeDocument/2006/relationships/tags" Target="../tags/tag266.xml" /><Relationship Id="rId7" Type="http://schemas.openxmlformats.org/officeDocument/2006/relationships/image" Target="../media/image13.png" /><Relationship Id="rId8" Type="http://schemas.openxmlformats.org/officeDocument/2006/relationships/tags" Target="../tags/tag267.xml" /><Relationship Id="rId9" Type="http://schemas.openxmlformats.org/officeDocument/2006/relationships/tags" Target="../tags/tag26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5123110213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 title="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图片 4" title=""/>
          <p:cNvPicPr>
            <a:picLocks noChangeAspect="1"/>
          </p:cNvPicPr>
          <p:nvPr/>
        </p:nvPicPr>
        <p:blipFill>
          <a:blip r:embed="rId4"/>
          <a:srcRect l="8625" r="11312"/>
          <a:stretch>
            <a:fillRect/>
          </a:stretch>
        </p:blipFill>
        <p:spPr>
          <a:xfrm>
            <a:off x="1215390" y="0"/>
            <a:ext cx="9761220" cy="6858000"/>
          </a:xfrm>
          <a:prstGeom prst="rect">
            <a:avLst/>
          </a:prstGeom>
        </p:spPr>
      </p:pic>
      <p:pic>
        <p:nvPicPr>
          <p:cNvPr id="7" name="图片 6" title="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6667"/>
          <a:stretch>
            <a:fillRect/>
          </a:stretch>
        </p:blipFill>
        <p:spPr>
          <a:xfrm>
            <a:off x="0" y="4588490"/>
            <a:ext cx="12192000" cy="2286000"/>
          </a:xfrm>
          <a:prstGeom prst="rect">
            <a:avLst/>
          </a:prstGeom>
        </p:spPr>
      </p:pic>
      <p:sp>
        <p:nvSpPr>
          <p:cNvPr id="3" name="矩形 2" title=""/>
          <p:cNvSpPr/>
          <p:nvPr>
            <p:custDataLst>
              <p:tags r:id="rId6"/>
            </p:custDataLst>
          </p:nvPr>
        </p:nvSpPr>
        <p:spPr>
          <a:xfrm>
            <a:off x="4448031" y="3146210"/>
            <a:ext cx="3947160" cy="991870"/>
          </a:xfrm>
          <a:prstGeom prst="rect">
            <a:avLst/>
          </a:prstGeom>
          <a:noFill/>
          <a:effectLst>
            <a:softEdge rad="0"/>
          </a:effectLst>
        </p:spPr>
        <p:txBody>
          <a:bodyPr wrap="none" lIns="68580" tIns="34290" rIns="68580" bIns="3429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6000" b="1">
                <a:latin typeface="宋体" panose="02010600030101010101" pitchFamily="2" charset="-122"/>
                <a:cs typeface="宋体" panose="02010600030101010101" pitchFamily="2" charset="-122"/>
                <a:sym typeface="+mn-ea"/>
              </a:rPr>
              <a:t>整理和复习</a:t>
            </a:r>
            <a:endParaRPr lang="zh-CN" altLang="en-US" sz="6000" b="1">
              <a:solidFill>
                <a:srgbClr val="000000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grpSp>
        <p:nvGrpSpPr>
          <p:cNvPr id="8195" name="组合 48" title=""/>
          <p:cNvGrpSpPr/>
          <p:nvPr/>
        </p:nvGrpSpPr>
        <p:grpSpPr>
          <a:xfrm>
            <a:off x="4013529" y="1684338"/>
            <a:ext cx="5475967" cy="720090"/>
            <a:chOff x="3939" y="1324"/>
            <a:chExt cx="8626" cy="1134"/>
          </a:xfrm>
        </p:grpSpPr>
        <p:sp>
          <p:nvSpPr>
            <p:cNvPr id="41" name="Rectangle 9"/>
            <p:cNvSpPr/>
            <p:nvPr>
              <p:custDataLst>
                <p:tags r:id="rId7"/>
              </p:custDataLst>
            </p:nvPr>
          </p:nvSpPr>
          <p:spPr>
            <a:xfrm>
              <a:off x="3939" y="1462"/>
              <a:ext cx="8626" cy="919"/>
            </a:xfrm>
            <a:prstGeom prst="rect">
              <a:avLst/>
            </a:prstGeom>
            <a:noFill/>
            <a:ln w="9525">
              <a:noFill/>
              <a:miter/>
            </a:ln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base"/>
              <a:r>
                <a:rPr lang="zh-CN" altLang="zh-CN" sz="3200" b="1" strike="noStrike" noProof="1" smtClean="0">
                  <a:solidFill>
                    <a:schemeClr val="accent1">
                      <a:lumMod val="75000"/>
                    </a:schemeClr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  <a:latin typeface="微软雅黑" panose="020b0503020204020204" pitchFamily="34" charset="-122"/>
                  <a:ea typeface="微软雅黑" panose="020b0503020204020204" pitchFamily="34" charset="-122"/>
                  <a:cs typeface="+mn-ea"/>
                </a:rPr>
                <a:t>除数是一位数的除法</a:t>
              </a:r>
              <a:endParaRPr lang="zh-CN" altLang="zh-CN" sz="3200" b="1" strike="noStrike" noProof="1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  <a:cs typeface="+mn-ea"/>
              </a:endParaRPr>
            </a:p>
          </p:txBody>
        </p:sp>
        <p:sp>
          <p:nvSpPr>
            <p:cNvPr id="48" name="椭圆 47"/>
            <p:cNvSpPr/>
            <p:nvPr>
              <p:custDataLst>
                <p:tags r:id="rId8"/>
              </p:custDataLst>
            </p:nvPr>
          </p:nvSpPr>
          <p:spPr>
            <a:xfrm>
              <a:off x="4003" y="1324"/>
              <a:ext cx="1134" cy="1134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  <a:effectLst>
              <a:innerShdw blurRad="114300">
                <a:schemeClr val="bg2">
                  <a:lumMod val="60000"/>
                  <a:lumOff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9pPr>
            </a:lstStyle>
            <a:p>
              <a:pPr algn="ctr" fontAlgn="base"/>
              <a:r>
                <a:rPr lang="en-US" altLang="zh-CN" sz="4400" b="1" strike="noStrike" noProof="1">
                  <a:solidFill>
                    <a:schemeClr val="bg2">
                      <a:lumMod val="75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2</a:t>
              </a:r>
              <a:endParaRPr lang="en-US" altLang="zh-CN" sz="4400" b="1" strike="noStrike" noProof="1">
                <a:solidFill>
                  <a:schemeClr val="bg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</p:spTree>
  </p:cSld>
  <p:clrMapOvr>
    <a:masterClrMapping/>
  </p:clrMapOvr>
  <p:transition spd="slow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1" presetClass="entr" presetSubtype="1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title="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12" t="16333" r="58750"/>
          <a:stretch>
            <a:fillRect/>
          </a:stretch>
        </p:blipFill>
        <p:spPr>
          <a:xfrm flipH="1">
            <a:off x="0" y="155575"/>
            <a:ext cx="2203450" cy="2583815"/>
          </a:xfrm>
          <a:prstGeom prst="rect">
            <a:avLst/>
          </a:prstGeom>
        </p:spPr>
      </p:pic>
      <p:sp>
        <p:nvSpPr>
          <p:cNvPr id="2" name="文本框 1" title=""/>
          <p:cNvSpPr txBox="1"/>
          <p:nvPr>
            <p:custDataLst>
              <p:tags r:id="rId4"/>
            </p:custDataLst>
          </p:nvPr>
        </p:nvSpPr>
        <p:spPr>
          <a:xfrm>
            <a:off x="260508" y="696010"/>
            <a:ext cx="1866543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3200" kern="1200">
                <a:solidFill>
                  <a:srgbClr val="358DDF"/>
                </a:solidFill>
                <a:latin typeface="华康海报体W12(P)" panose="040b0c00000000000000" pitchFamily="82" charset="-122"/>
                <a:ea typeface="华康海报体W12(P)" panose="040b0c00000000000000" pitchFamily="82" charset="-122"/>
                <a:cs typeface="+mn-ea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ym typeface="+mn-lt"/>
              </a:rPr>
              <a:t>复习导入</a:t>
            </a:r>
            <a:endParaRPr lang="zh-CN" altLang="en-US">
              <a:sym typeface="+mn-lt"/>
            </a:endParaRPr>
          </a:p>
        </p:txBody>
      </p:sp>
      <p:sp>
        <p:nvSpPr>
          <p:cNvPr id="74" name="文本框 73" title=""/>
          <p:cNvSpPr txBox="1"/>
          <p:nvPr>
            <p:custDataLst>
              <p:tags r:id="rId5"/>
            </p:custDataLst>
          </p:nvPr>
        </p:nvSpPr>
        <p:spPr>
          <a:xfrm>
            <a:off x="1942983" y="2139553"/>
            <a:ext cx="1776512" cy="58356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</a:rPr>
              <a:t>口算。</a:t>
            </a:r>
            <a:endParaRPr lang="zh-CN" altLang="en-US" sz="3200" b="1"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grpSp>
        <p:nvGrpSpPr>
          <p:cNvPr id="5" name="组合 4" title=""/>
          <p:cNvGrpSpPr/>
          <p:nvPr/>
        </p:nvGrpSpPr>
        <p:grpSpPr>
          <a:xfrm>
            <a:off x="2050953" y="2905424"/>
            <a:ext cx="7934931" cy="2018965"/>
            <a:chOff x="857642" y="1559860"/>
            <a:chExt cx="7417431" cy="2018965"/>
          </a:xfrm>
        </p:grpSpPr>
        <p:sp>
          <p:nvSpPr>
            <p:cNvPr id="6" name="矩形 5"/>
            <p:cNvSpPr/>
            <p:nvPr>
              <p:custDataLst>
                <p:tags r:id="rId6"/>
              </p:custDataLst>
            </p:nvPr>
          </p:nvSpPr>
          <p:spPr>
            <a:xfrm>
              <a:off x="873496" y="1559860"/>
              <a:ext cx="1347190" cy="584775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3200" b="1">
                  <a:solidFill>
                    <a:srgbClr val="333333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Times New Roman" panose="02020603050405020304" pitchFamily="18" charset="0"/>
                </a:rPr>
                <a:t>6÷3=</a:t>
              </a:r>
              <a:endParaRPr lang="zh-CN" altLang="en-US" sz="3200" b="1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endParaRPr>
            </a:p>
          </p:txBody>
        </p:sp>
        <p:sp>
          <p:nvSpPr>
            <p:cNvPr id="61" name="矩形 60"/>
            <p:cNvSpPr/>
            <p:nvPr>
              <p:custDataLst>
                <p:tags r:id="rId7"/>
              </p:custDataLst>
            </p:nvPr>
          </p:nvSpPr>
          <p:spPr>
            <a:xfrm>
              <a:off x="857642" y="2253840"/>
              <a:ext cx="1609127" cy="583565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3200" b="1">
                  <a:solidFill>
                    <a:srgbClr val="333333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Times New Roman" panose="02020603050405020304" pitchFamily="18" charset="0"/>
                </a:rPr>
                <a:t>600÷2=</a:t>
              </a:r>
              <a:endParaRPr lang="zh-CN" altLang="en-US" sz="3200" b="1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endParaRPr>
            </a:p>
          </p:txBody>
        </p:sp>
        <p:sp>
          <p:nvSpPr>
            <p:cNvPr id="62" name="矩形 61"/>
            <p:cNvSpPr/>
            <p:nvPr>
              <p:custDataLst>
                <p:tags r:id="rId8"/>
              </p:custDataLst>
            </p:nvPr>
          </p:nvSpPr>
          <p:spPr>
            <a:xfrm>
              <a:off x="884609" y="2995260"/>
              <a:ext cx="1347190" cy="583565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3200" b="1">
                  <a:solidFill>
                    <a:srgbClr val="333333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Times New Roman" panose="02020603050405020304" pitchFamily="18" charset="0"/>
                </a:rPr>
                <a:t>72÷8=</a:t>
              </a:r>
              <a:endParaRPr lang="zh-CN" altLang="en-US" sz="3200" b="1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endParaRPr>
            </a:p>
          </p:txBody>
        </p:sp>
        <p:sp>
          <p:nvSpPr>
            <p:cNvPr id="63" name="矩形 62"/>
            <p:cNvSpPr/>
            <p:nvPr>
              <p:custDataLst>
                <p:tags r:id="rId9"/>
              </p:custDataLst>
            </p:nvPr>
          </p:nvSpPr>
          <p:spPr>
            <a:xfrm>
              <a:off x="3591097" y="1561001"/>
              <a:ext cx="1347190" cy="584775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3200" b="1">
                  <a:solidFill>
                    <a:srgbClr val="333333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Times New Roman" panose="02020603050405020304" pitchFamily="18" charset="0"/>
                </a:rPr>
                <a:t>5×3=</a:t>
              </a:r>
              <a:endParaRPr lang="zh-CN" altLang="en-US" sz="3200" b="1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endParaRPr>
            </a:p>
          </p:txBody>
        </p:sp>
        <p:sp>
          <p:nvSpPr>
            <p:cNvPr id="64" name="矩形 63"/>
            <p:cNvSpPr/>
            <p:nvPr>
              <p:custDataLst>
                <p:tags r:id="rId10"/>
              </p:custDataLst>
            </p:nvPr>
          </p:nvSpPr>
          <p:spPr>
            <a:xfrm>
              <a:off x="3564193" y="2248516"/>
              <a:ext cx="1347190" cy="584775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3200" b="1">
                  <a:solidFill>
                    <a:srgbClr val="333333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Times New Roman" panose="02020603050405020304" pitchFamily="18" charset="0"/>
                </a:rPr>
                <a:t>30÷3=</a:t>
              </a:r>
              <a:endParaRPr lang="zh-CN" altLang="en-US" sz="3200" b="1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endParaRPr>
            </a:p>
          </p:txBody>
        </p:sp>
        <p:sp>
          <p:nvSpPr>
            <p:cNvPr id="65" name="矩形 64"/>
            <p:cNvSpPr/>
            <p:nvPr>
              <p:custDataLst>
                <p:tags r:id="rId11"/>
              </p:custDataLst>
            </p:nvPr>
          </p:nvSpPr>
          <p:spPr>
            <a:xfrm>
              <a:off x="3575267" y="2981552"/>
              <a:ext cx="1655391" cy="583565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3200" b="1" smtClean="0">
                  <a:solidFill>
                    <a:srgbClr val="333333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Times New Roman" panose="02020603050405020304" pitchFamily="18" charset="0"/>
                </a:rPr>
                <a:t>200÷2=</a:t>
              </a:r>
              <a:endParaRPr lang="zh-CN" altLang="en-US" sz="3200" b="1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endParaRPr>
            </a:p>
          </p:txBody>
        </p:sp>
        <p:sp>
          <p:nvSpPr>
            <p:cNvPr id="66" name="矩形 65"/>
            <p:cNvSpPr/>
            <p:nvPr>
              <p:custDataLst>
                <p:tags r:id="rId12"/>
              </p:custDataLst>
            </p:nvPr>
          </p:nvSpPr>
          <p:spPr>
            <a:xfrm>
              <a:off x="6401310" y="1575664"/>
              <a:ext cx="1347190" cy="584775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3200" b="1">
                  <a:solidFill>
                    <a:srgbClr val="333333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Times New Roman" panose="02020603050405020304" pitchFamily="18" charset="0"/>
                </a:rPr>
                <a:t>30×4=</a:t>
              </a:r>
              <a:endParaRPr lang="zh-CN" altLang="en-US" sz="3200" b="1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endParaRPr>
            </a:p>
          </p:txBody>
        </p:sp>
        <p:sp>
          <p:nvSpPr>
            <p:cNvPr id="67" name="矩形 66"/>
            <p:cNvSpPr/>
            <p:nvPr>
              <p:custDataLst>
                <p:tags r:id="rId13"/>
              </p:custDataLst>
            </p:nvPr>
          </p:nvSpPr>
          <p:spPr>
            <a:xfrm>
              <a:off x="6418078" y="2238273"/>
              <a:ext cx="1347190" cy="584775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3200" b="1">
                  <a:solidFill>
                    <a:srgbClr val="333333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Times New Roman" panose="02020603050405020304" pitchFamily="18" charset="0"/>
                </a:rPr>
                <a:t>80÷8=</a:t>
              </a:r>
              <a:endParaRPr lang="zh-CN" altLang="en-US" sz="3200" b="1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endParaRPr>
            </a:p>
          </p:txBody>
        </p:sp>
        <p:sp>
          <p:nvSpPr>
            <p:cNvPr id="68" name="矩形 67"/>
            <p:cNvSpPr/>
            <p:nvPr>
              <p:custDataLst>
                <p:tags r:id="rId14"/>
              </p:custDataLst>
            </p:nvPr>
          </p:nvSpPr>
          <p:spPr>
            <a:xfrm>
              <a:off x="6409225" y="2919997"/>
              <a:ext cx="1865848" cy="583565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3200" b="1">
                  <a:solidFill>
                    <a:srgbClr val="333333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Times New Roman" panose="02020603050405020304" pitchFamily="18" charset="0"/>
                </a:rPr>
                <a:t>490÷7=</a:t>
              </a:r>
              <a:endParaRPr lang="zh-CN" altLang="en-US" sz="3200" b="1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endParaRPr>
            </a:p>
          </p:txBody>
        </p:sp>
      </p:grpSp>
      <p:sp>
        <p:nvSpPr>
          <p:cNvPr id="71" name="矩形 70" title=""/>
          <p:cNvSpPr/>
          <p:nvPr>
            <p:custDataLst>
              <p:tags r:id="rId15"/>
            </p:custDataLst>
          </p:nvPr>
        </p:nvSpPr>
        <p:spPr>
          <a:xfrm>
            <a:off x="3048479" y="2897319"/>
            <a:ext cx="573314" cy="58477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2</a:t>
            </a:r>
            <a:endParaRPr lang="zh-CN" altLang="en-US" sz="3200" b="1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72" name="矩形 71" title=""/>
          <p:cNvSpPr/>
          <p:nvPr>
            <p:custDataLst>
              <p:tags r:id="rId16"/>
            </p:custDataLst>
          </p:nvPr>
        </p:nvSpPr>
        <p:spPr>
          <a:xfrm>
            <a:off x="3428831" y="3594372"/>
            <a:ext cx="870323" cy="58356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300</a:t>
            </a:r>
            <a:endParaRPr lang="zh-CN" altLang="en-US" sz="3200" b="1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73" name="矩形 72" title=""/>
          <p:cNvSpPr/>
          <p:nvPr>
            <p:custDataLst>
              <p:tags r:id="rId17"/>
            </p:custDataLst>
          </p:nvPr>
        </p:nvSpPr>
        <p:spPr>
          <a:xfrm>
            <a:off x="3284333" y="4327116"/>
            <a:ext cx="870323" cy="58356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9</a:t>
            </a:r>
            <a:endParaRPr lang="zh-CN" altLang="en-US" sz="3200" b="1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75" name="矩形 74" title=""/>
          <p:cNvSpPr/>
          <p:nvPr>
            <p:custDataLst>
              <p:tags r:id="rId18"/>
            </p:custDataLst>
          </p:nvPr>
        </p:nvSpPr>
        <p:spPr>
          <a:xfrm>
            <a:off x="5950330" y="2904998"/>
            <a:ext cx="792512" cy="58477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15</a:t>
            </a:r>
            <a:endParaRPr lang="zh-CN" altLang="en-US" sz="3200" b="1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76" name="矩形 75" title=""/>
          <p:cNvSpPr/>
          <p:nvPr>
            <p:custDataLst>
              <p:tags r:id="rId19"/>
            </p:custDataLst>
          </p:nvPr>
        </p:nvSpPr>
        <p:spPr>
          <a:xfrm>
            <a:off x="6126192" y="3591656"/>
            <a:ext cx="870323" cy="58477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10</a:t>
            </a:r>
            <a:endParaRPr lang="zh-CN" altLang="en-US" sz="3200" b="1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77" name="矩形 76" title=""/>
          <p:cNvSpPr/>
          <p:nvPr>
            <p:custDataLst>
              <p:tags r:id="rId20"/>
            </p:custDataLst>
          </p:nvPr>
        </p:nvSpPr>
        <p:spPr>
          <a:xfrm>
            <a:off x="6355807" y="4331931"/>
            <a:ext cx="870323" cy="58356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100</a:t>
            </a:r>
            <a:endParaRPr lang="zh-CN" altLang="en-US" sz="3200" b="1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78" name="矩形 77" title=""/>
          <p:cNvSpPr/>
          <p:nvPr>
            <p:custDataLst>
              <p:tags r:id="rId21"/>
            </p:custDataLst>
          </p:nvPr>
        </p:nvSpPr>
        <p:spPr>
          <a:xfrm>
            <a:off x="9141090" y="2904998"/>
            <a:ext cx="868434" cy="58477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120</a:t>
            </a:r>
            <a:endParaRPr lang="zh-CN" altLang="en-US" sz="3200" b="1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79" name="矩形 78" title=""/>
          <p:cNvSpPr/>
          <p:nvPr>
            <p:custDataLst>
              <p:tags r:id="rId22"/>
            </p:custDataLst>
          </p:nvPr>
        </p:nvSpPr>
        <p:spPr>
          <a:xfrm>
            <a:off x="9191934" y="3564684"/>
            <a:ext cx="870323" cy="58477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10</a:t>
            </a:r>
            <a:endParaRPr lang="zh-CN" altLang="en-US" sz="3200" b="1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80" name="矩形 79" title=""/>
          <p:cNvSpPr/>
          <p:nvPr>
            <p:custDataLst>
              <p:tags r:id="rId23"/>
            </p:custDataLst>
          </p:nvPr>
        </p:nvSpPr>
        <p:spPr>
          <a:xfrm>
            <a:off x="9387384" y="4238334"/>
            <a:ext cx="870323" cy="58356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 smtClean="0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70</a:t>
            </a:r>
            <a:endParaRPr lang="zh-CN" altLang="en-US" sz="3200" b="1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 spd="slow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" grpId="0"/>
      <p:bldP spid="72" grpId="0"/>
      <p:bldP spid="73" grpId="0"/>
      <p:bldP spid="75" grpId="0"/>
      <p:bldP spid="76" grpId="0"/>
      <p:bldP spid="77" grpId="0"/>
      <p:bldP spid="78" grpId="0"/>
      <p:bldP spid="79" grpId="0"/>
      <p:bldP spid="80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title="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12" t="16333" r="58750"/>
          <a:stretch>
            <a:fillRect/>
          </a:stretch>
        </p:blipFill>
        <p:spPr>
          <a:xfrm flipH="1">
            <a:off x="0" y="155575"/>
            <a:ext cx="2203450" cy="2583815"/>
          </a:xfrm>
          <a:prstGeom prst="rect">
            <a:avLst/>
          </a:prstGeom>
        </p:spPr>
      </p:pic>
      <p:sp>
        <p:nvSpPr>
          <p:cNvPr id="2" name="文本框 1" title=""/>
          <p:cNvSpPr txBox="1"/>
          <p:nvPr>
            <p:custDataLst>
              <p:tags r:id="rId4"/>
            </p:custDataLst>
          </p:nvPr>
        </p:nvSpPr>
        <p:spPr>
          <a:xfrm>
            <a:off x="260508" y="696010"/>
            <a:ext cx="1866543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3200" kern="1200">
                <a:solidFill>
                  <a:srgbClr val="358DDF"/>
                </a:solidFill>
                <a:latin typeface="华康海报体W12(P)" panose="040b0c00000000000000" pitchFamily="82" charset="-122"/>
                <a:ea typeface="华康海报体W12(P)" panose="040b0c00000000000000" pitchFamily="82" charset="-122"/>
                <a:cs typeface="+mn-ea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ym typeface="+mn-lt"/>
              </a:rPr>
              <a:t>知识梳理</a:t>
            </a:r>
            <a:endParaRPr lang="zh-CN" altLang="en-US">
              <a:sym typeface="+mn-lt"/>
            </a:endParaRPr>
          </a:p>
        </p:txBody>
      </p:sp>
      <p:sp>
        <p:nvSpPr>
          <p:cNvPr id="12" name="圆角矩形 5" title=""/>
          <p:cNvSpPr/>
          <p:nvPr>
            <p:custDataLst>
              <p:tags r:id="rId5"/>
            </p:custDataLst>
          </p:nvPr>
        </p:nvSpPr>
        <p:spPr>
          <a:xfrm>
            <a:off x="2024908" y="2820261"/>
            <a:ext cx="2873750" cy="1493836"/>
          </a:xfrm>
          <a:prstGeom prst="roundRect">
            <a:avLst/>
          </a:prstGeom>
          <a:noFill/>
          <a:ln w="28575" cap="flat" cmpd="sng" algn="ctr">
            <a:solidFill>
              <a:srgbClr val="32CCCC"/>
            </a:solidFill>
            <a:prstDash val="solid"/>
          </a:ln>
          <a:effectLst/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zh-CN" altLang="en-US" sz="3600" b="1">
                <a:latin typeface="楷体" panose="02010609060101010101" pitchFamily="49" charset="-122"/>
                <a:ea typeface="楷体" panose="02010609060101010101" pitchFamily="49" charset="-122"/>
              </a:rPr>
              <a:t>除数是</a:t>
            </a:r>
            <a:r>
              <a:rPr lang="zh-CN" altLang="en-US" sz="36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一位数</a:t>
            </a:r>
            <a:r>
              <a:rPr lang="zh-CN" altLang="en-US" sz="3600" b="1">
                <a:latin typeface="楷体" panose="02010609060101010101" pitchFamily="49" charset="-122"/>
                <a:ea typeface="楷体" panose="02010609060101010101" pitchFamily="49" charset="-122"/>
              </a:rPr>
              <a:t>的除法</a:t>
            </a:r>
            <a:endParaRPr lang="zh-CN" altLang="en-US" sz="3600" b="1">
              <a:latin typeface="楷体" panose="02010609060101010101" pitchFamily="49" charset="-122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3" name="圆角矩形 6" title=""/>
          <p:cNvSpPr/>
          <p:nvPr>
            <p:custDataLst>
              <p:tags r:id="rId6"/>
            </p:custDataLst>
          </p:nvPr>
        </p:nvSpPr>
        <p:spPr>
          <a:xfrm>
            <a:off x="5602834" y="1647713"/>
            <a:ext cx="2598304" cy="574675"/>
          </a:xfrm>
          <a:prstGeom prst="roundRect">
            <a:avLst/>
          </a:prstGeom>
          <a:noFill/>
          <a:ln w="28575" cap="flat" cmpd="sng" algn="ctr">
            <a:solidFill>
              <a:srgbClr val="FF6600"/>
            </a:solidFill>
            <a:prstDash val="solid"/>
          </a:ln>
          <a:effectLst/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zh-CN" altLang="en-US" sz="3600" b="1" kern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口算除法</a:t>
            </a:r>
            <a:endParaRPr lang="zh-CN" altLang="en-US" sz="3600" b="1" kern="0">
              <a:solidFill>
                <a:prstClr val="black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grpSp>
        <p:nvGrpSpPr>
          <p:cNvPr id="14" name="组合 13" title=""/>
          <p:cNvGrpSpPr/>
          <p:nvPr/>
        </p:nvGrpSpPr>
        <p:grpSpPr>
          <a:xfrm>
            <a:off x="4901862" y="1911962"/>
            <a:ext cx="663436" cy="3123417"/>
            <a:chOff x="2261390" y="2421800"/>
            <a:chExt cx="663818" cy="2285101"/>
          </a:xfrm>
        </p:grpSpPr>
        <p:sp>
          <p:nvSpPr>
            <p:cNvPr id="15" name="右中括号 14"/>
            <p:cNvSpPr/>
            <p:nvPr>
              <p:custDataLst>
                <p:tags r:id="rId7"/>
              </p:custDataLst>
            </p:nvPr>
          </p:nvSpPr>
          <p:spPr>
            <a:xfrm flipH="1">
              <a:off x="2394811" y="2421800"/>
              <a:ext cx="304981" cy="2285101"/>
            </a:xfrm>
            <a:prstGeom prst="rightBracket">
              <a:avLst/>
            </a:prstGeom>
            <a:noFill/>
            <a:ln w="28575" cap="flat" cmpd="sng" algn="ctr">
              <a:solidFill>
                <a:srgbClr val="FFFFFF">
                  <a:lumMod val="50000"/>
                </a:srgbClr>
              </a:solidFill>
              <a:prstDash val="solid"/>
            </a:ln>
            <a:effectLst/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</a:endParaRPr>
            </a:p>
          </p:txBody>
        </p:sp>
        <p:cxnSp>
          <p:nvCxnSpPr>
            <p:cNvPr id="16" name="直接连接符 9"/>
            <p:cNvCxnSpPr>
              <a:cxnSpLocks noChangeShapeType="1"/>
            </p:cNvCxnSpPr>
            <p:nvPr>
              <p:custDataLst>
                <p:tags r:id="rId8"/>
              </p:custDataLst>
            </p:nvPr>
          </p:nvCxnSpPr>
          <p:spPr bwMode="auto">
            <a:xfrm flipV="1">
              <a:off x="2261390" y="3559140"/>
              <a:ext cx="663818" cy="10609"/>
            </a:xfrm>
            <a:prstGeom prst="line">
              <a:avLst/>
            </a:prstGeom>
            <a:noFill/>
            <a:ln w="28575" algn="ctr">
              <a:solidFill>
                <a:srgbClr val="FFFFFF">
                  <a:lumMod val="50000"/>
                </a:srgbClr>
              </a:solidFill>
              <a:round/>
            </a:ln>
          </p:spPr>
        </p:cxnSp>
      </p:grpSp>
      <p:sp>
        <p:nvSpPr>
          <p:cNvPr id="17" name="圆角矩形 13" title=""/>
          <p:cNvSpPr/>
          <p:nvPr>
            <p:custDataLst>
              <p:tags r:id="rId9"/>
            </p:custDataLst>
          </p:nvPr>
        </p:nvSpPr>
        <p:spPr>
          <a:xfrm>
            <a:off x="5644396" y="3171983"/>
            <a:ext cx="2598303" cy="574675"/>
          </a:xfrm>
          <a:prstGeom prst="roundRect">
            <a:avLst/>
          </a:prstGeom>
          <a:noFill/>
          <a:ln w="28575" cap="flat" cmpd="sng" algn="ctr">
            <a:solidFill>
              <a:srgbClr val="25B476"/>
            </a:solidFill>
            <a:prstDash val="solid"/>
          </a:ln>
          <a:effectLst/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zh-CN" altLang="en-US" sz="3600" b="1" kern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笔算除法</a:t>
            </a:r>
            <a:endParaRPr lang="zh-CN" altLang="en-US" sz="3600" b="1" kern="0">
              <a:solidFill>
                <a:prstClr val="black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8" name="圆角矩形 14" title=""/>
          <p:cNvSpPr/>
          <p:nvPr>
            <p:custDataLst>
              <p:tags r:id="rId10"/>
            </p:custDataLst>
          </p:nvPr>
        </p:nvSpPr>
        <p:spPr>
          <a:xfrm>
            <a:off x="5565299" y="4740485"/>
            <a:ext cx="2539835" cy="574675"/>
          </a:xfrm>
          <a:prstGeom prst="roundRect">
            <a:avLst/>
          </a:prstGeom>
          <a:noFill/>
          <a:ln w="28575" cap="flat" cmpd="sng" algn="ctr">
            <a:solidFill>
              <a:srgbClr val="02A89F"/>
            </a:solidFill>
            <a:prstDash val="solid"/>
          </a:ln>
          <a:effectLst/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zh-CN" altLang="en-US" sz="3600" b="1" kern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解决问题</a:t>
            </a:r>
            <a:endParaRPr lang="zh-CN" altLang="en-US" sz="3600" b="1" kern="0">
              <a:solidFill>
                <a:prstClr val="black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grpSp>
        <p:nvGrpSpPr>
          <p:cNvPr id="19" name="PA_组合 61" title=""/>
          <p:cNvGrpSpPr/>
          <p:nvPr>
            <p:custDataLst>
              <p:tags r:id="rId11"/>
            </p:custDataLst>
          </p:nvPr>
        </p:nvGrpSpPr>
        <p:grpSpPr>
          <a:xfrm>
            <a:off x="5174114" y="1642745"/>
            <a:ext cx="527651" cy="523220"/>
            <a:chOff x="1639885" y="3294695"/>
            <a:chExt cx="748901" cy="731775"/>
          </a:xfrm>
        </p:grpSpPr>
        <p:sp>
          <p:nvSpPr>
            <p:cNvPr id="20" name="Oval 14"/>
            <p:cNvSpPr>
              <a:spLocks noChangeArrowheads="1"/>
            </p:cNvSpPr>
            <p:nvPr>
              <p:custDataLst>
                <p:tags r:id="rId12"/>
              </p:custDataLst>
            </p:nvPr>
          </p:nvSpPr>
          <p:spPr bwMode="auto">
            <a:xfrm>
              <a:off x="1696454" y="3374785"/>
              <a:ext cx="607166" cy="607166"/>
            </a:xfrm>
            <a:prstGeom prst="ellipse">
              <a:avLst/>
            </a:prstGeom>
            <a:solidFill>
              <a:srgbClr val="FF6600"/>
            </a:solidFill>
            <a:ln w="127000">
              <a:solidFill>
                <a:srgbClr val="FB921D">
                  <a:alpha val="30196"/>
                </a:srgbClr>
              </a:solidFill>
              <a:round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zh-CN" altLang="zh-CN" sz="2800" b="0"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  <p:sp>
          <p:nvSpPr>
            <p:cNvPr id="21" name="文本框 127"/>
            <p:cNvSpPr txBox="1">
              <a:spLocks noChangeArrowheads="1"/>
            </p:cNvSpPr>
            <p:nvPr>
              <p:custDataLst>
                <p:tags r:id="rId13"/>
              </p:custDataLst>
            </p:nvPr>
          </p:nvSpPr>
          <p:spPr bwMode="auto">
            <a:xfrm>
              <a:off x="1639885" y="3294695"/>
              <a:ext cx="748901" cy="7317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r>
                <a:rPr lang="en-US" altLang="zh-CN" sz="2800">
                  <a:solidFill>
                    <a:srgbClr val="FFFFFF"/>
                  </a:solidFill>
                  <a:latin typeface="Times New Roman" panose="02020603050405020304" pitchFamily="18" charset="0"/>
                  <a:ea typeface="楷体" panose="02010609060101010101" pitchFamily="49" charset="-122"/>
                  <a:cs typeface="Times New Roman" panose="02020603050405020304" pitchFamily="18" charset="0"/>
                </a:rPr>
                <a:t>1</a:t>
              </a:r>
              <a:endParaRPr lang="zh-CN" altLang="en-US" sz="2800">
                <a:solidFill>
                  <a:srgbClr val="FFFFFF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endParaRPr>
            </a:p>
          </p:txBody>
        </p:sp>
      </p:grpSp>
      <p:grpSp>
        <p:nvGrpSpPr>
          <p:cNvPr id="3" name="PA_组合 63" title=""/>
          <p:cNvGrpSpPr/>
          <p:nvPr>
            <p:custDataLst>
              <p:tags r:id="rId14"/>
            </p:custDataLst>
          </p:nvPr>
        </p:nvGrpSpPr>
        <p:grpSpPr>
          <a:xfrm>
            <a:off x="5275164" y="3198903"/>
            <a:ext cx="427703" cy="523220"/>
            <a:chOff x="6780687" y="2003188"/>
            <a:chExt cx="590227" cy="722047"/>
          </a:xfrm>
        </p:grpSpPr>
        <p:sp>
          <p:nvSpPr>
            <p:cNvPr id="4" name="Oval 34"/>
            <p:cNvSpPr>
              <a:spLocks noChangeArrowheads="1"/>
            </p:cNvSpPr>
            <p:nvPr>
              <p:custDataLst>
                <p:tags r:id="rId15"/>
              </p:custDataLst>
            </p:nvPr>
          </p:nvSpPr>
          <p:spPr bwMode="auto">
            <a:xfrm>
              <a:off x="6780687" y="2096852"/>
              <a:ext cx="590227" cy="590227"/>
            </a:xfrm>
            <a:prstGeom prst="ellipse">
              <a:avLst/>
            </a:prstGeom>
            <a:solidFill>
              <a:srgbClr val="25B476"/>
            </a:solidFill>
            <a:ln w="127000">
              <a:solidFill>
                <a:srgbClr val="25B476">
                  <a:alpha val="30196"/>
                </a:srgbClr>
              </a:solidFill>
              <a:round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zh-CN" altLang="zh-CN" sz="2800" b="0"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  <p:sp>
          <p:nvSpPr>
            <p:cNvPr id="5" name="文本框 140"/>
            <p:cNvSpPr txBox="1">
              <a:spLocks noChangeArrowheads="1"/>
            </p:cNvSpPr>
            <p:nvPr>
              <p:custDataLst>
                <p:tags r:id="rId16"/>
              </p:custDataLst>
            </p:nvPr>
          </p:nvSpPr>
          <p:spPr bwMode="auto">
            <a:xfrm>
              <a:off x="6829030" y="2003188"/>
              <a:ext cx="498172" cy="72204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r>
                <a:rPr lang="en-US" altLang="zh-CN" sz="2800">
                  <a:solidFill>
                    <a:srgbClr val="FFFFFF"/>
                  </a:solidFill>
                  <a:latin typeface="Times New Roman" panose="02020603050405020304" pitchFamily="18" charset="0"/>
                  <a:ea typeface="楷体" panose="02010609060101010101" pitchFamily="49" charset="-122"/>
                  <a:cs typeface="Times New Roman" panose="02020603050405020304" pitchFamily="18" charset="0"/>
                </a:rPr>
                <a:t>2</a:t>
              </a:r>
              <a:endParaRPr lang="zh-CN" altLang="en-US" sz="2800">
                <a:solidFill>
                  <a:srgbClr val="FFFFFF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endParaRPr>
            </a:p>
          </p:txBody>
        </p:sp>
      </p:grpSp>
      <p:grpSp>
        <p:nvGrpSpPr>
          <p:cNvPr id="6" name="PA_组合 62" title=""/>
          <p:cNvGrpSpPr/>
          <p:nvPr>
            <p:custDataLst>
              <p:tags r:id="rId17"/>
            </p:custDataLst>
          </p:nvPr>
        </p:nvGrpSpPr>
        <p:grpSpPr>
          <a:xfrm>
            <a:off x="5228549" y="4764695"/>
            <a:ext cx="427703" cy="523220"/>
            <a:chOff x="4051771" y="2013368"/>
            <a:chExt cx="590227" cy="746787"/>
          </a:xfrm>
        </p:grpSpPr>
        <p:sp>
          <p:nvSpPr>
            <p:cNvPr id="26" name="Oval 13"/>
            <p:cNvSpPr>
              <a:spLocks noChangeArrowheads="1"/>
            </p:cNvSpPr>
            <p:nvPr>
              <p:custDataLst>
                <p:tags r:id="rId18"/>
              </p:custDataLst>
            </p:nvPr>
          </p:nvSpPr>
          <p:spPr bwMode="auto">
            <a:xfrm>
              <a:off x="4051771" y="2096852"/>
              <a:ext cx="590227" cy="590227"/>
            </a:xfrm>
            <a:prstGeom prst="ellipse">
              <a:avLst/>
            </a:prstGeom>
            <a:solidFill>
              <a:srgbClr val="02A99F"/>
            </a:solidFill>
            <a:ln w="127000">
              <a:solidFill>
                <a:srgbClr val="02A99F">
                  <a:alpha val="30196"/>
                </a:srgbClr>
              </a:solidFill>
              <a:round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zh-CN" altLang="zh-CN" sz="2800" b="0"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  <p:sp>
          <p:nvSpPr>
            <p:cNvPr id="27" name="文本框 143"/>
            <p:cNvSpPr txBox="1">
              <a:spLocks noChangeArrowheads="1"/>
            </p:cNvSpPr>
            <p:nvPr>
              <p:custDataLst>
                <p:tags r:id="rId19"/>
              </p:custDataLst>
            </p:nvPr>
          </p:nvSpPr>
          <p:spPr bwMode="auto">
            <a:xfrm>
              <a:off x="4109935" y="2013368"/>
              <a:ext cx="498172" cy="7467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r>
                <a:rPr lang="en-US" altLang="zh-CN" sz="2800">
                  <a:solidFill>
                    <a:srgbClr val="FFFFFF"/>
                  </a:solidFill>
                  <a:latin typeface="Times New Roman" panose="02020603050405020304" pitchFamily="18" charset="0"/>
                  <a:ea typeface="楷体" panose="02010609060101010101" pitchFamily="49" charset="-122"/>
                  <a:cs typeface="Times New Roman" panose="02020603050405020304" pitchFamily="18" charset="0"/>
                </a:rPr>
                <a:t>3</a:t>
              </a:r>
              <a:endParaRPr lang="zh-CN" altLang="en-US" sz="2800">
                <a:solidFill>
                  <a:srgbClr val="FFFFFF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endParaRPr>
            </a:p>
          </p:txBody>
        </p:sp>
      </p:grpSp>
    </p:spTree>
  </p:cSld>
  <p:clrMapOvr>
    <a:masterClrMapping/>
  </p:clrMapOvr>
  <p:transition spd="slow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1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2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33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44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7" grpId="0"/>
      <p:bldP spid="1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title="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12" t="16333" r="58750"/>
          <a:stretch>
            <a:fillRect/>
          </a:stretch>
        </p:blipFill>
        <p:spPr>
          <a:xfrm flipH="1">
            <a:off x="0" y="155575"/>
            <a:ext cx="2203450" cy="2583815"/>
          </a:xfrm>
          <a:prstGeom prst="rect">
            <a:avLst/>
          </a:prstGeom>
        </p:spPr>
      </p:pic>
      <p:sp>
        <p:nvSpPr>
          <p:cNvPr id="2" name="文本框 1" title=""/>
          <p:cNvSpPr txBox="1"/>
          <p:nvPr>
            <p:custDataLst>
              <p:tags r:id="rId4"/>
            </p:custDataLst>
          </p:nvPr>
        </p:nvSpPr>
        <p:spPr>
          <a:xfrm>
            <a:off x="260508" y="696010"/>
            <a:ext cx="1866543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3200" kern="1200">
                <a:solidFill>
                  <a:srgbClr val="358DDF"/>
                </a:solidFill>
                <a:latin typeface="华康海报体W12(P)" panose="040b0c00000000000000" pitchFamily="82" charset="-122"/>
                <a:ea typeface="华康海报体W12(P)" panose="040b0c00000000000000" pitchFamily="82" charset="-122"/>
                <a:cs typeface="+mn-ea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ym typeface="+mn-lt"/>
              </a:rPr>
              <a:t>知识梳理</a:t>
            </a:r>
            <a:endParaRPr lang="zh-CN" altLang="en-US">
              <a:sym typeface="+mn-lt"/>
            </a:endParaRPr>
          </a:p>
        </p:txBody>
      </p:sp>
      <p:grpSp>
        <p:nvGrpSpPr>
          <p:cNvPr id="14" name="组合 13" title=""/>
          <p:cNvGrpSpPr/>
          <p:nvPr/>
        </p:nvGrpSpPr>
        <p:grpSpPr>
          <a:xfrm>
            <a:off x="3531897" y="2008305"/>
            <a:ext cx="438150" cy="3123417"/>
            <a:chOff x="2261390" y="2421800"/>
            <a:chExt cx="438402" cy="2285101"/>
          </a:xfrm>
        </p:grpSpPr>
        <p:sp>
          <p:nvSpPr>
            <p:cNvPr id="15" name="右中括号 14"/>
            <p:cNvSpPr/>
            <p:nvPr>
              <p:custDataLst>
                <p:tags r:id="rId5"/>
              </p:custDataLst>
            </p:nvPr>
          </p:nvSpPr>
          <p:spPr>
            <a:xfrm flipH="1">
              <a:off x="2394811" y="2421800"/>
              <a:ext cx="304981" cy="2285101"/>
            </a:xfrm>
            <a:prstGeom prst="rightBracket">
              <a:avLst/>
            </a:prstGeom>
            <a:noFill/>
            <a:ln w="28575" cap="flat" cmpd="sng" algn="ctr">
              <a:solidFill>
                <a:srgbClr val="FE7309"/>
              </a:solidFill>
              <a:prstDash val="solid"/>
            </a:ln>
            <a:effectLst/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</a:endParaRPr>
            </a:p>
          </p:txBody>
        </p:sp>
        <p:cxnSp>
          <p:nvCxnSpPr>
            <p:cNvPr id="16" name="直接连接符 9"/>
            <p:cNvCxnSpPr>
              <a:cxnSpLocks noChangeShapeType="1"/>
            </p:cNvCxnSpPr>
            <p:nvPr>
              <p:custDataLst>
                <p:tags r:id="rId6"/>
              </p:custDataLst>
            </p:nvPr>
          </p:nvCxnSpPr>
          <p:spPr bwMode="auto">
            <a:xfrm>
              <a:off x="2261390" y="3569749"/>
              <a:ext cx="360207" cy="0"/>
            </a:xfrm>
            <a:prstGeom prst="line">
              <a:avLst/>
            </a:prstGeom>
            <a:noFill/>
            <a:ln w="28575" algn="ctr">
              <a:solidFill>
                <a:srgbClr val="FE7309"/>
              </a:solidFill>
              <a:round/>
            </a:ln>
          </p:spPr>
        </p:cxnSp>
      </p:grpSp>
      <p:sp>
        <p:nvSpPr>
          <p:cNvPr id="12" name="圆角矩形 5" title=""/>
          <p:cNvSpPr/>
          <p:nvPr>
            <p:custDataLst>
              <p:tags r:id="rId7"/>
            </p:custDataLst>
          </p:nvPr>
        </p:nvSpPr>
        <p:spPr>
          <a:xfrm>
            <a:off x="1318947" y="3189807"/>
            <a:ext cx="2212950" cy="719835"/>
          </a:xfrm>
          <a:prstGeom prst="roundRect">
            <a:avLst/>
          </a:prstGeom>
          <a:noFill/>
          <a:ln w="28575" cap="flat" cmpd="sng" algn="ctr">
            <a:solidFill>
              <a:srgbClr val="FE7309"/>
            </a:solidFill>
            <a:prstDash val="solid"/>
          </a:ln>
          <a:effectLst/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zh-CN" altLang="en-US" sz="3600" b="1">
                <a:latin typeface="楷体" panose="02010609060101010101" pitchFamily="49" charset="-122"/>
                <a:ea typeface="楷体" panose="02010609060101010101" pitchFamily="49" charset="-122"/>
              </a:rPr>
              <a:t>口算除法</a:t>
            </a:r>
            <a:endParaRPr lang="zh-CN" altLang="en-US" sz="3600" b="1">
              <a:latin typeface="楷体" panose="02010609060101010101" pitchFamily="49" charset="-122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3" name="圆角矩形 6" title=""/>
          <p:cNvSpPr/>
          <p:nvPr>
            <p:custDataLst>
              <p:tags r:id="rId8"/>
            </p:custDataLst>
          </p:nvPr>
        </p:nvSpPr>
        <p:spPr>
          <a:xfrm>
            <a:off x="4053995" y="1627395"/>
            <a:ext cx="5333672" cy="849042"/>
          </a:xfrm>
          <a:prstGeom prst="roundRect">
            <a:avLst/>
          </a:prstGeom>
          <a:noFill/>
          <a:ln w="28575" cap="flat" cmpd="sng" algn="ctr">
            <a:solidFill>
              <a:srgbClr val="FF6600"/>
            </a:solidFill>
            <a:prstDash val="solid"/>
          </a:ln>
          <a:effectLst/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zh-CN" altLang="en-US" sz="2800" b="1" smtClean="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整</a:t>
            </a:r>
            <a:r>
              <a:rPr lang="zh-CN" altLang="en-US" sz="2800" b="1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十、整百、整千</a:t>
            </a:r>
            <a:r>
              <a:rPr lang="zh-CN" altLang="en-US" sz="2800" b="1" smtClean="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数除以一位数（</a:t>
            </a:r>
            <a:r>
              <a:rPr lang="zh-CN" altLang="en-US" sz="2800" b="1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首位</a:t>
            </a:r>
            <a:r>
              <a:rPr lang="zh-CN" altLang="en-US" sz="2800" b="1" smtClean="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能除尽）</a:t>
            </a:r>
            <a:endParaRPr lang="zh-CN" altLang="en-US" sz="2800" b="1">
              <a:latin typeface="楷体" panose="02010609060101010101" pitchFamily="49" charset="-122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grpSp>
        <p:nvGrpSpPr>
          <p:cNvPr id="19" name="PA_组合 61" title=""/>
          <p:cNvGrpSpPr/>
          <p:nvPr>
            <p:custDataLst>
              <p:tags r:id="rId9"/>
            </p:custDataLst>
          </p:nvPr>
        </p:nvGrpSpPr>
        <p:grpSpPr>
          <a:xfrm>
            <a:off x="3827190" y="1832819"/>
            <a:ext cx="305770" cy="369332"/>
            <a:chOff x="1696454" y="3303227"/>
            <a:chExt cx="628747" cy="748365"/>
          </a:xfrm>
        </p:grpSpPr>
        <p:sp>
          <p:nvSpPr>
            <p:cNvPr id="20" name="Oval 14"/>
            <p:cNvSpPr>
              <a:spLocks noChangeArrowheads="1"/>
            </p:cNvSpPr>
            <p:nvPr>
              <p:custDataLst>
                <p:tags r:id="rId10"/>
              </p:custDataLst>
            </p:nvPr>
          </p:nvSpPr>
          <p:spPr bwMode="auto">
            <a:xfrm>
              <a:off x="1696454" y="3374785"/>
              <a:ext cx="607166" cy="607166"/>
            </a:xfrm>
            <a:prstGeom prst="ellipse">
              <a:avLst/>
            </a:prstGeom>
            <a:solidFill>
              <a:srgbClr val="FF6600"/>
            </a:solidFill>
            <a:ln w="127000">
              <a:solidFill>
                <a:srgbClr val="FB921D">
                  <a:alpha val="30196"/>
                </a:srgbClr>
              </a:solidFill>
              <a:round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zh-CN" altLang="zh-CN" sz="1800" b="0">
                <a:latin typeface="Arca Majora Heavy"/>
                <a:ea typeface="方正兰亭黑简体" panose="02000000000000000000" pitchFamily="2" charset="-122"/>
              </a:endParaRPr>
            </a:p>
          </p:txBody>
        </p:sp>
        <p:sp>
          <p:nvSpPr>
            <p:cNvPr id="21" name="文本框 127"/>
            <p:cNvSpPr txBox="1">
              <a:spLocks noChangeArrowheads="1"/>
            </p:cNvSpPr>
            <p:nvPr>
              <p:custDataLst>
                <p:tags r:id="rId11"/>
              </p:custDataLst>
            </p:nvPr>
          </p:nvSpPr>
          <p:spPr bwMode="auto">
            <a:xfrm>
              <a:off x="1708150" y="3303227"/>
              <a:ext cx="617051" cy="7483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r>
                <a:rPr lang="en-US" altLang="zh-CN" sz="1800">
                  <a:solidFill>
                    <a:srgbClr val="FFFFFF"/>
                  </a:solidFill>
                  <a:latin typeface="Times New Roman" panose="02020603050405020304" pitchFamily="18" charset="0"/>
                  <a:ea typeface="方正兰亭黑简体" panose="02000000000000000000" pitchFamily="2" charset="-122"/>
                  <a:cs typeface="Times New Roman" panose="02020603050405020304" pitchFamily="18" charset="0"/>
                </a:rPr>
                <a:t>1</a:t>
              </a:r>
              <a:endParaRPr lang="zh-CN" altLang="en-US" sz="1800">
                <a:solidFill>
                  <a:srgbClr val="FFFFFF"/>
                </a:solidFill>
                <a:latin typeface="Times New Roman" panose="02020603050405020304" pitchFamily="18" charset="0"/>
                <a:ea typeface="方正兰亭黑简体" panose="02000000000000000000" pitchFamily="2" charset="-122"/>
                <a:cs typeface="Times New Roman" panose="02020603050405020304" pitchFamily="18" charset="0"/>
              </a:endParaRPr>
            </a:p>
          </p:txBody>
        </p:sp>
      </p:grpSp>
      <p:sp>
        <p:nvSpPr>
          <p:cNvPr id="36" name="圆角矩形 6" title=""/>
          <p:cNvSpPr/>
          <p:nvPr>
            <p:custDataLst>
              <p:tags r:id="rId12"/>
            </p:custDataLst>
          </p:nvPr>
        </p:nvSpPr>
        <p:spPr>
          <a:xfrm>
            <a:off x="4060811" y="3189807"/>
            <a:ext cx="5512979" cy="849042"/>
          </a:xfrm>
          <a:prstGeom prst="roundRect">
            <a:avLst/>
          </a:prstGeom>
          <a:noFill/>
          <a:ln w="28575" cap="flat" cmpd="sng" algn="ctr">
            <a:solidFill>
              <a:srgbClr val="FF6600"/>
            </a:solidFill>
            <a:prstDash val="solid"/>
          </a:ln>
          <a:effectLst/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defRPr/>
            </a:pPr>
            <a:r>
              <a:rPr lang="zh-CN" altLang="en-US" sz="2800" b="1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几百几十、几千几百除以一位数（可转化为表内除法）</a:t>
            </a:r>
            <a:endParaRPr lang="zh-CN" altLang="en-US" sz="2800" b="1">
              <a:solidFill>
                <a:prstClr val="black"/>
              </a:solidFill>
              <a:latin typeface="楷体" panose="02010609060101010101" pitchFamily="49" charset="-122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grpSp>
        <p:nvGrpSpPr>
          <p:cNvPr id="37" name="PA_组合 61" title=""/>
          <p:cNvGrpSpPr/>
          <p:nvPr>
            <p:custDataLst>
              <p:tags r:id="rId13"/>
            </p:custDataLst>
          </p:nvPr>
        </p:nvGrpSpPr>
        <p:grpSpPr>
          <a:xfrm>
            <a:off x="3829049" y="3389202"/>
            <a:ext cx="301686" cy="369332"/>
            <a:chOff x="1689862" y="3286830"/>
            <a:chExt cx="620349" cy="748365"/>
          </a:xfrm>
        </p:grpSpPr>
        <p:sp>
          <p:nvSpPr>
            <p:cNvPr id="4" name="Oval 14"/>
            <p:cNvSpPr>
              <a:spLocks noChangeArrowheads="1"/>
            </p:cNvSpPr>
            <p:nvPr>
              <p:custDataLst>
                <p:tags r:id="rId14"/>
              </p:custDataLst>
            </p:nvPr>
          </p:nvSpPr>
          <p:spPr bwMode="auto">
            <a:xfrm>
              <a:off x="1696454" y="3374785"/>
              <a:ext cx="607166" cy="607166"/>
            </a:xfrm>
            <a:prstGeom prst="ellipse">
              <a:avLst/>
            </a:prstGeom>
            <a:solidFill>
              <a:srgbClr val="FF6600"/>
            </a:solidFill>
            <a:ln w="127000">
              <a:solidFill>
                <a:srgbClr val="FB921D">
                  <a:alpha val="30196"/>
                </a:srgbClr>
              </a:solidFill>
              <a:round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zh-CN" altLang="zh-CN" sz="1800" b="0">
                <a:latin typeface="Arca Majora Heavy"/>
                <a:ea typeface="方正兰亭黑简体" panose="02000000000000000000" pitchFamily="2" charset="-122"/>
              </a:endParaRPr>
            </a:p>
          </p:txBody>
        </p:sp>
        <p:sp>
          <p:nvSpPr>
            <p:cNvPr id="39" name="文本框 127"/>
            <p:cNvSpPr txBox="1">
              <a:spLocks noChangeArrowheads="1"/>
            </p:cNvSpPr>
            <p:nvPr>
              <p:custDataLst>
                <p:tags r:id="rId15"/>
              </p:custDataLst>
            </p:nvPr>
          </p:nvSpPr>
          <p:spPr bwMode="auto">
            <a:xfrm>
              <a:off x="1689862" y="3286830"/>
              <a:ext cx="620349" cy="7483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r>
                <a:rPr lang="en-US" altLang="zh-CN" sz="1800">
                  <a:solidFill>
                    <a:srgbClr val="FFFFFF"/>
                  </a:solidFill>
                  <a:latin typeface="Times New Roman" panose="02020603050405020304" pitchFamily="18" charset="0"/>
                  <a:ea typeface="方正兰亭黑简体" panose="02000000000000000000" pitchFamily="2" charset="-122"/>
                  <a:cs typeface="Times New Roman" panose="02020603050405020304" pitchFamily="18" charset="0"/>
                </a:rPr>
                <a:t>2</a:t>
              </a:r>
              <a:endParaRPr lang="zh-CN" altLang="en-US" sz="1800">
                <a:solidFill>
                  <a:srgbClr val="FFFFFF"/>
                </a:solidFill>
                <a:latin typeface="Times New Roman" panose="02020603050405020304" pitchFamily="18" charset="0"/>
                <a:ea typeface="方正兰亭黑简体" panose="02000000000000000000" pitchFamily="2" charset="-122"/>
                <a:cs typeface="Times New Roman" panose="02020603050405020304" pitchFamily="18" charset="0"/>
              </a:endParaRPr>
            </a:p>
          </p:txBody>
        </p:sp>
      </p:grpSp>
      <p:sp>
        <p:nvSpPr>
          <p:cNvPr id="40" name="圆角矩形 6" title=""/>
          <p:cNvSpPr/>
          <p:nvPr>
            <p:custDataLst>
              <p:tags r:id="rId16"/>
            </p:custDataLst>
          </p:nvPr>
        </p:nvSpPr>
        <p:spPr>
          <a:xfrm>
            <a:off x="4070179" y="4672018"/>
            <a:ext cx="5220392" cy="849042"/>
          </a:xfrm>
          <a:prstGeom prst="roundRect">
            <a:avLst/>
          </a:prstGeom>
          <a:noFill/>
          <a:ln w="28575" cap="flat" cmpd="sng" algn="ctr">
            <a:solidFill>
              <a:srgbClr val="FF6600"/>
            </a:solidFill>
            <a:prstDash val="solid"/>
          </a:ln>
          <a:effectLst/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defRPr/>
            </a:pPr>
            <a:r>
              <a:rPr lang="zh-CN" altLang="en-US" sz="2800" b="1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几十几除以一位数（每一位都</a:t>
            </a:r>
            <a:r>
              <a:rPr lang="zh-CN" altLang="en-US" sz="2800" b="1" smtClean="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能除</a:t>
            </a:r>
            <a:r>
              <a:rPr lang="zh-CN" altLang="en-US" sz="2800" b="1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尽）</a:t>
            </a:r>
            <a:endParaRPr lang="zh-CN" altLang="en-US" sz="2800" b="1" kern="0">
              <a:solidFill>
                <a:prstClr val="black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grpSp>
        <p:nvGrpSpPr>
          <p:cNvPr id="41" name="PA_组合 61" title=""/>
          <p:cNvGrpSpPr/>
          <p:nvPr>
            <p:custDataLst>
              <p:tags r:id="rId17"/>
            </p:custDataLst>
          </p:nvPr>
        </p:nvGrpSpPr>
        <p:grpSpPr>
          <a:xfrm>
            <a:off x="3835283" y="4934086"/>
            <a:ext cx="306572" cy="369332"/>
            <a:chOff x="1696454" y="3286830"/>
            <a:chExt cx="630396" cy="748365"/>
          </a:xfrm>
        </p:grpSpPr>
        <p:sp>
          <p:nvSpPr>
            <p:cNvPr id="42" name="Oval 14"/>
            <p:cNvSpPr>
              <a:spLocks noChangeArrowheads="1"/>
            </p:cNvSpPr>
            <p:nvPr>
              <p:custDataLst>
                <p:tags r:id="rId18"/>
              </p:custDataLst>
            </p:nvPr>
          </p:nvSpPr>
          <p:spPr bwMode="auto">
            <a:xfrm>
              <a:off x="1696454" y="3374785"/>
              <a:ext cx="607166" cy="607166"/>
            </a:xfrm>
            <a:prstGeom prst="ellipse">
              <a:avLst/>
            </a:prstGeom>
            <a:solidFill>
              <a:srgbClr val="FF6600"/>
            </a:solidFill>
            <a:ln w="127000">
              <a:solidFill>
                <a:srgbClr val="FB921D">
                  <a:alpha val="30196"/>
                </a:srgbClr>
              </a:solidFill>
              <a:round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zh-CN" altLang="zh-CN" sz="1800" b="0">
                <a:latin typeface="Arca Majora Heavy"/>
                <a:ea typeface="方正兰亭黑简体" panose="02000000000000000000" pitchFamily="2" charset="-122"/>
              </a:endParaRPr>
            </a:p>
          </p:txBody>
        </p:sp>
        <p:sp>
          <p:nvSpPr>
            <p:cNvPr id="43" name="文本框 127"/>
            <p:cNvSpPr txBox="1">
              <a:spLocks noChangeArrowheads="1"/>
            </p:cNvSpPr>
            <p:nvPr>
              <p:custDataLst>
                <p:tags r:id="rId19"/>
              </p:custDataLst>
            </p:nvPr>
          </p:nvSpPr>
          <p:spPr bwMode="auto">
            <a:xfrm>
              <a:off x="1706501" y="3286830"/>
              <a:ext cx="620349" cy="7483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r>
                <a:rPr lang="en-US" altLang="zh-CN" sz="1800">
                  <a:solidFill>
                    <a:srgbClr val="FFFFFF"/>
                  </a:solidFill>
                  <a:latin typeface="Times New Roman" panose="02020603050405020304" pitchFamily="18" charset="0"/>
                  <a:ea typeface="方正兰亭黑简体" panose="02000000000000000000" pitchFamily="2" charset="-122"/>
                  <a:cs typeface="Times New Roman" panose="02020603050405020304" pitchFamily="18" charset="0"/>
                </a:rPr>
                <a:t>3</a:t>
              </a:r>
              <a:endParaRPr lang="zh-CN" altLang="en-US" sz="1800">
                <a:solidFill>
                  <a:srgbClr val="FFFFFF"/>
                </a:solidFill>
                <a:latin typeface="Times New Roman" panose="02020603050405020304" pitchFamily="18" charset="0"/>
                <a:ea typeface="方正兰亭黑简体" panose="02000000000000000000" pitchFamily="2" charset="-122"/>
                <a:cs typeface="Times New Roman" panose="02020603050405020304" pitchFamily="18" charset="0"/>
              </a:endParaRPr>
            </a:p>
          </p:txBody>
        </p:sp>
      </p:grpSp>
    </p:spTree>
  </p:cSld>
  <p:clrMapOvr>
    <a:masterClrMapping/>
  </p:clrMapOvr>
  <p:transition spd="slow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1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2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33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44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6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36" grpId="0"/>
      <p:bldP spid="4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title="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12" t="16333" r="58750"/>
          <a:stretch>
            <a:fillRect/>
          </a:stretch>
        </p:blipFill>
        <p:spPr>
          <a:xfrm flipH="1">
            <a:off x="0" y="155575"/>
            <a:ext cx="2203450" cy="2583815"/>
          </a:xfrm>
          <a:prstGeom prst="rect">
            <a:avLst/>
          </a:prstGeom>
        </p:spPr>
      </p:pic>
      <p:sp>
        <p:nvSpPr>
          <p:cNvPr id="2" name="文本框 1" title=""/>
          <p:cNvSpPr txBox="1"/>
          <p:nvPr>
            <p:custDataLst>
              <p:tags r:id="rId4"/>
            </p:custDataLst>
          </p:nvPr>
        </p:nvSpPr>
        <p:spPr>
          <a:xfrm>
            <a:off x="260508" y="696010"/>
            <a:ext cx="1866543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3200" kern="1200">
                <a:solidFill>
                  <a:srgbClr val="358DDF"/>
                </a:solidFill>
                <a:latin typeface="华康海报体W12(P)" panose="040b0c00000000000000" pitchFamily="82" charset="-122"/>
                <a:ea typeface="华康海报体W12(P)" panose="040b0c00000000000000" pitchFamily="82" charset="-122"/>
                <a:cs typeface="+mn-ea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ym typeface="+mn-lt"/>
              </a:rPr>
              <a:t>知识梳理</a:t>
            </a:r>
            <a:endParaRPr lang="zh-CN" altLang="en-US">
              <a:sym typeface="+mn-lt"/>
            </a:endParaRPr>
          </a:p>
        </p:txBody>
      </p:sp>
      <p:grpSp>
        <p:nvGrpSpPr>
          <p:cNvPr id="14" name="组合 13" title=""/>
          <p:cNvGrpSpPr/>
          <p:nvPr/>
        </p:nvGrpSpPr>
        <p:grpSpPr>
          <a:xfrm>
            <a:off x="4067438" y="1749143"/>
            <a:ext cx="555496" cy="3549548"/>
            <a:chOff x="2261396" y="2380128"/>
            <a:chExt cx="555816" cy="2285101"/>
          </a:xfrm>
        </p:grpSpPr>
        <p:sp>
          <p:nvSpPr>
            <p:cNvPr id="15" name="右中括号 14"/>
            <p:cNvSpPr/>
            <p:nvPr>
              <p:custDataLst>
                <p:tags r:id="rId5"/>
              </p:custDataLst>
            </p:nvPr>
          </p:nvSpPr>
          <p:spPr>
            <a:xfrm flipH="1">
              <a:off x="2394811" y="2380128"/>
              <a:ext cx="304981" cy="2285101"/>
            </a:xfrm>
            <a:prstGeom prst="rightBracket">
              <a:avLst/>
            </a:prstGeom>
            <a:noFill/>
            <a:ln w="28575" cap="flat" cmpd="sng" algn="ctr">
              <a:solidFill>
                <a:srgbClr val="25B476"/>
              </a:solidFill>
              <a:prstDash val="solid"/>
            </a:ln>
            <a:effectLst/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</a:endParaRPr>
            </a:p>
          </p:txBody>
        </p:sp>
        <p:cxnSp>
          <p:nvCxnSpPr>
            <p:cNvPr id="16" name="直接连接符 9"/>
            <p:cNvCxnSpPr>
              <a:cxnSpLocks noChangeShapeType="1"/>
              <a:stCxn id="12" idx="3"/>
            </p:cNvCxnSpPr>
            <p:nvPr>
              <p:custDataLst>
                <p:tags r:id="rId6"/>
              </p:custDataLst>
            </p:nvPr>
          </p:nvCxnSpPr>
          <p:spPr bwMode="auto">
            <a:xfrm>
              <a:off x="2261396" y="3512734"/>
              <a:ext cx="555816" cy="299"/>
            </a:xfrm>
            <a:prstGeom prst="line">
              <a:avLst/>
            </a:prstGeom>
            <a:noFill/>
            <a:ln w="28575" algn="ctr">
              <a:solidFill>
                <a:srgbClr val="25B476"/>
              </a:solidFill>
              <a:round/>
            </a:ln>
          </p:spPr>
        </p:cxnSp>
        <p:cxnSp>
          <p:nvCxnSpPr>
            <p:cNvPr id="29" name="直接连接符 9"/>
            <p:cNvCxnSpPr>
              <a:cxnSpLocks noChangeShapeType="1"/>
            </p:cNvCxnSpPr>
            <p:nvPr>
              <p:custDataLst>
                <p:tags r:id="rId7"/>
              </p:custDataLst>
            </p:nvPr>
          </p:nvCxnSpPr>
          <p:spPr bwMode="auto">
            <a:xfrm>
              <a:off x="2394811" y="2987928"/>
              <a:ext cx="360207" cy="0"/>
            </a:xfrm>
            <a:prstGeom prst="line">
              <a:avLst/>
            </a:prstGeom>
            <a:noFill/>
            <a:ln w="28575" algn="ctr">
              <a:solidFill>
                <a:srgbClr val="25B476"/>
              </a:solidFill>
              <a:round/>
            </a:ln>
          </p:spPr>
        </p:cxnSp>
        <p:cxnSp>
          <p:nvCxnSpPr>
            <p:cNvPr id="30" name="直接连接符 9"/>
            <p:cNvCxnSpPr>
              <a:cxnSpLocks noChangeShapeType="1"/>
            </p:cNvCxnSpPr>
            <p:nvPr>
              <p:custDataLst>
                <p:tags r:id="rId8"/>
              </p:custDataLst>
            </p:nvPr>
          </p:nvCxnSpPr>
          <p:spPr bwMode="auto">
            <a:xfrm>
              <a:off x="2394811" y="4112255"/>
              <a:ext cx="360207" cy="0"/>
            </a:xfrm>
            <a:prstGeom prst="line">
              <a:avLst/>
            </a:prstGeom>
            <a:noFill/>
            <a:ln w="28575" algn="ctr">
              <a:solidFill>
                <a:srgbClr val="25B476"/>
              </a:solidFill>
              <a:round/>
            </a:ln>
          </p:spPr>
        </p:cxnSp>
      </p:grpSp>
      <p:sp>
        <p:nvSpPr>
          <p:cNvPr id="12" name="圆角矩形 5" title=""/>
          <p:cNvSpPr/>
          <p:nvPr>
            <p:custDataLst>
              <p:tags r:id="rId9"/>
            </p:custDataLst>
          </p:nvPr>
        </p:nvSpPr>
        <p:spPr>
          <a:xfrm>
            <a:off x="1854489" y="3148549"/>
            <a:ext cx="2212950" cy="719835"/>
          </a:xfrm>
          <a:prstGeom prst="roundRect">
            <a:avLst/>
          </a:prstGeom>
          <a:noFill/>
          <a:ln w="28575" cap="flat" cmpd="sng" algn="ctr">
            <a:solidFill>
              <a:srgbClr val="25B476"/>
            </a:solidFill>
            <a:prstDash val="solid"/>
          </a:ln>
          <a:effectLst/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zh-CN" altLang="en-US" sz="3600" b="1">
                <a:latin typeface="楷体" panose="02010609060101010101" pitchFamily="49" charset="-122"/>
                <a:ea typeface="楷体" panose="02010609060101010101" pitchFamily="49" charset="-122"/>
              </a:rPr>
              <a:t>笔算除法</a:t>
            </a:r>
            <a:endParaRPr lang="zh-CN" altLang="en-US" sz="3600" b="1">
              <a:latin typeface="楷体" panose="02010609060101010101" pitchFamily="49" charset="-122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22" name="圆角矩形 13" title=""/>
          <p:cNvSpPr/>
          <p:nvPr>
            <p:custDataLst>
              <p:tags r:id="rId10"/>
            </p:custDataLst>
          </p:nvPr>
        </p:nvSpPr>
        <p:spPr>
          <a:xfrm>
            <a:off x="4695410" y="1487264"/>
            <a:ext cx="4966288" cy="574675"/>
          </a:xfrm>
          <a:prstGeom prst="roundRect">
            <a:avLst/>
          </a:prstGeom>
          <a:noFill/>
          <a:ln w="28575" cap="flat" cmpd="sng" algn="ctr">
            <a:solidFill>
              <a:srgbClr val="25B476"/>
            </a:solidFill>
            <a:prstDash val="solid"/>
          </a:ln>
          <a:effectLst/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defRPr/>
            </a:pPr>
            <a:r>
              <a:rPr lang="zh-CN" altLang="en-US" sz="2800" b="1" smtClean="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两、三位数除以一位数的</a:t>
            </a:r>
            <a:r>
              <a:rPr lang="zh-CN" altLang="en-US" sz="2800" b="1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笔算</a:t>
            </a:r>
            <a:endParaRPr lang="zh-CN" altLang="en-US" sz="2800" b="1">
              <a:solidFill>
                <a:prstClr val="black"/>
              </a:solidFill>
              <a:latin typeface="楷体" panose="02010609060101010101" pitchFamily="49" charset="-122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grpSp>
        <p:nvGrpSpPr>
          <p:cNvPr id="23" name="PA_组合 63" title=""/>
          <p:cNvGrpSpPr/>
          <p:nvPr>
            <p:custDataLst>
              <p:tags r:id="rId11"/>
            </p:custDataLst>
          </p:nvPr>
        </p:nvGrpSpPr>
        <p:grpSpPr>
          <a:xfrm>
            <a:off x="4450698" y="1566594"/>
            <a:ext cx="306303" cy="368300"/>
            <a:chOff x="6780687" y="2022672"/>
            <a:chExt cx="612395" cy="736353"/>
          </a:xfrm>
        </p:grpSpPr>
        <p:sp>
          <p:nvSpPr>
            <p:cNvPr id="24" name="Oval 34"/>
            <p:cNvSpPr>
              <a:spLocks noChangeArrowheads="1"/>
            </p:cNvSpPr>
            <p:nvPr>
              <p:custDataLst>
                <p:tags r:id="rId12"/>
              </p:custDataLst>
            </p:nvPr>
          </p:nvSpPr>
          <p:spPr bwMode="auto">
            <a:xfrm>
              <a:off x="6780687" y="2096852"/>
              <a:ext cx="590227" cy="590227"/>
            </a:xfrm>
            <a:prstGeom prst="ellipse">
              <a:avLst/>
            </a:prstGeom>
            <a:solidFill>
              <a:srgbClr val="25B476"/>
            </a:solidFill>
            <a:ln w="127000">
              <a:solidFill>
                <a:srgbClr val="25B476">
                  <a:alpha val="30196"/>
                </a:srgbClr>
              </a:solidFill>
              <a:round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zh-CN" altLang="zh-CN" sz="1800" b="0">
                <a:latin typeface="Arca Majora Heavy"/>
                <a:ea typeface="方正兰亭黑简体" panose="02000000000000000000" pitchFamily="2" charset="-122"/>
              </a:endParaRPr>
            </a:p>
          </p:txBody>
        </p:sp>
        <p:sp>
          <p:nvSpPr>
            <p:cNvPr id="25" name="文本框 140"/>
            <p:cNvSpPr txBox="1">
              <a:spLocks noChangeArrowheads="1"/>
            </p:cNvSpPr>
            <p:nvPr>
              <p:custDataLst>
                <p:tags r:id="rId13"/>
              </p:custDataLst>
            </p:nvPr>
          </p:nvSpPr>
          <p:spPr bwMode="auto">
            <a:xfrm>
              <a:off x="6790040" y="2022672"/>
              <a:ext cx="603042" cy="73635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r>
                <a:rPr lang="en-US" altLang="zh-CN" sz="1800">
                  <a:solidFill>
                    <a:srgbClr val="FFFFFF"/>
                  </a:solidFill>
                  <a:latin typeface="Times New Roman" panose="02020603050405020304" pitchFamily="18" charset="0"/>
                  <a:ea typeface="方正兰亭黑简体" panose="02000000000000000000" pitchFamily="2" charset="-122"/>
                  <a:cs typeface="Times New Roman" panose="02020603050405020304" pitchFamily="18" charset="0"/>
                </a:rPr>
                <a:t>1</a:t>
              </a:r>
              <a:endParaRPr lang="zh-CN" altLang="en-US" sz="1800">
                <a:solidFill>
                  <a:srgbClr val="FFFFFF"/>
                </a:solidFill>
                <a:latin typeface="Times New Roman" panose="02020603050405020304" pitchFamily="18" charset="0"/>
                <a:ea typeface="方正兰亭黑简体" panose="02000000000000000000" pitchFamily="2" charset="-122"/>
                <a:cs typeface="Times New Roman" panose="02020603050405020304" pitchFamily="18" charset="0"/>
              </a:endParaRPr>
            </a:p>
          </p:txBody>
        </p:sp>
      </p:grpSp>
      <p:sp>
        <p:nvSpPr>
          <p:cNvPr id="31" name="圆角矩形 13" title=""/>
          <p:cNvSpPr/>
          <p:nvPr>
            <p:custDataLst>
              <p:tags r:id="rId14"/>
            </p:custDataLst>
          </p:nvPr>
        </p:nvSpPr>
        <p:spPr>
          <a:xfrm>
            <a:off x="4697482" y="2397833"/>
            <a:ext cx="2535956" cy="574675"/>
          </a:xfrm>
          <a:prstGeom prst="roundRect">
            <a:avLst/>
          </a:prstGeom>
          <a:noFill/>
          <a:ln w="28575" cap="flat" cmpd="sng" algn="ctr">
            <a:solidFill>
              <a:srgbClr val="25B476"/>
            </a:solidFill>
            <a:prstDash val="solid"/>
          </a:ln>
          <a:effectLst/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defRPr/>
            </a:pPr>
            <a:r>
              <a:rPr lang="zh-CN" altLang="en-US" sz="2800" b="1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判断商的位数</a:t>
            </a:r>
            <a:endParaRPr lang="zh-CN" altLang="en-US" sz="2800" b="1">
              <a:solidFill>
                <a:prstClr val="black"/>
              </a:solidFill>
              <a:latin typeface="楷体" panose="02010609060101010101" pitchFamily="49" charset="-122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grpSp>
        <p:nvGrpSpPr>
          <p:cNvPr id="32" name="PA_组合 63" title=""/>
          <p:cNvGrpSpPr/>
          <p:nvPr>
            <p:custDataLst>
              <p:tags r:id="rId15"/>
            </p:custDataLst>
          </p:nvPr>
        </p:nvGrpSpPr>
        <p:grpSpPr>
          <a:xfrm>
            <a:off x="4453036" y="2496621"/>
            <a:ext cx="306303" cy="368300"/>
            <a:chOff x="6780687" y="2006911"/>
            <a:chExt cx="612395" cy="736353"/>
          </a:xfrm>
        </p:grpSpPr>
        <p:sp>
          <p:nvSpPr>
            <p:cNvPr id="33" name="Oval 34"/>
            <p:cNvSpPr>
              <a:spLocks noChangeArrowheads="1"/>
            </p:cNvSpPr>
            <p:nvPr>
              <p:custDataLst>
                <p:tags r:id="rId16"/>
              </p:custDataLst>
            </p:nvPr>
          </p:nvSpPr>
          <p:spPr bwMode="auto">
            <a:xfrm>
              <a:off x="6780687" y="2096852"/>
              <a:ext cx="590227" cy="590227"/>
            </a:xfrm>
            <a:prstGeom prst="ellipse">
              <a:avLst/>
            </a:prstGeom>
            <a:solidFill>
              <a:srgbClr val="25B476"/>
            </a:solidFill>
            <a:ln w="127000">
              <a:solidFill>
                <a:srgbClr val="25B476">
                  <a:alpha val="30196"/>
                </a:srgbClr>
              </a:solidFill>
              <a:round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zh-CN" altLang="zh-CN" sz="1800" b="0">
                <a:latin typeface="Arca Majora Heavy"/>
                <a:ea typeface="方正兰亭黑简体" panose="02000000000000000000" pitchFamily="2" charset="-122"/>
              </a:endParaRPr>
            </a:p>
          </p:txBody>
        </p:sp>
        <p:sp>
          <p:nvSpPr>
            <p:cNvPr id="34" name="文本框 140"/>
            <p:cNvSpPr txBox="1">
              <a:spLocks noChangeArrowheads="1"/>
            </p:cNvSpPr>
            <p:nvPr>
              <p:custDataLst>
                <p:tags r:id="rId17"/>
              </p:custDataLst>
            </p:nvPr>
          </p:nvSpPr>
          <p:spPr bwMode="auto">
            <a:xfrm>
              <a:off x="6790040" y="2006911"/>
              <a:ext cx="603042" cy="73635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r>
                <a:rPr lang="en-US" altLang="zh-CN" sz="1800">
                  <a:solidFill>
                    <a:srgbClr val="FFFFFF"/>
                  </a:solidFill>
                  <a:latin typeface="Times New Roman" panose="02020603050405020304" pitchFamily="18" charset="0"/>
                  <a:ea typeface="方正兰亭黑简体" panose="02000000000000000000" pitchFamily="2" charset="-122"/>
                  <a:cs typeface="Times New Roman" panose="02020603050405020304" pitchFamily="18" charset="0"/>
                </a:rPr>
                <a:t>2</a:t>
              </a:r>
              <a:endParaRPr lang="zh-CN" altLang="en-US" sz="1800">
                <a:solidFill>
                  <a:srgbClr val="FFFFFF"/>
                </a:solidFill>
                <a:latin typeface="Times New Roman" panose="02020603050405020304" pitchFamily="18" charset="0"/>
                <a:ea typeface="方正兰亭黑简体" panose="02000000000000000000" pitchFamily="2" charset="-122"/>
                <a:cs typeface="Times New Roman" panose="02020603050405020304" pitchFamily="18" charset="0"/>
              </a:endParaRPr>
            </a:p>
          </p:txBody>
        </p:sp>
      </p:grpSp>
      <p:sp>
        <p:nvSpPr>
          <p:cNvPr id="35" name="圆角矩形 13" title=""/>
          <p:cNvSpPr/>
          <p:nvPr>
            <p:custDataLst>
              <p:tags r:id="rId18"/>
            </p:custDataLst>
          </p:nvPr>
        </p:nvSpPr>
        <p:spPr>
          <a:xfrm>
            <a:off x="4695922" y="3211005"/>
            <a:ext cx="4165826" cy="574675"/>
          </a:xfrm>
          <a:prstGeom prst="roundRect">
            <a:avLst/>
          </a:prstGeom>
          <a:noFill/>
          <a:ln w="28575" cap="flat" cmpd="sng" algn="ctr">
            <a:solidFill>
              <a:srgbClr val="25B476"/>
            </a:solidFill>
            <a:prstDash val="solid"/>
          </a:ln>
          <a:effectLst/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defRPr/>
            </a:pPr>
            <a:r>
              <a:rPr lang="zh-CN" altLang="en-US" sz="2800" b="1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商中间或末尾有</a:t>
            </a:r>
            <a:r>
              <a:rPr lang="en-US" altLang="zh-CN" sz="2800" b="1">
                <a:solidFill>
                  <a:prstClr val="black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0</a:t>
            </a:r>
            <a:r>
              <a:rPr lang="zh-CN" altLang="en-US" sz="2800" b="1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的除法</a:t>
            </a:r>
            <a:endParaRPr lang="zh-CN" altLang="en-US" sz="2800" b="1">
              <a:solidFill>
                <a:prstClr val="black"/>
              </a:solidFill>
              <a:latin typeface="楷体" panose="02010609060101010101" pitchFamily="49" charset="-122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grpSp>
        <p:nvGrpSpPr>
          <p:cNvPr id="44" name="PA_组合 63" title=""/>
          <p:cNvGrpSpPr/>
          <p:nvPr>
            <p:custDataLst>
              <p:tags r:id="rId19"/>
            </p:custDataLst>
          </p:nvPr>
        </p:nvGrpSpPr>
        <p:grpSpPr>
          <a:xfrm>
            <a:off x="4450698" y="3312801"/>
            <a:ext cx="306303" cy="368300"/>
            <a:chOff x="6780687" y="2022672"/>
            <a:chExt cx="612395" cy="736353"/>
          </a:xfrm>
        </p:grpSpPr>
        <p:sp>
          <p:nvSpPr>
            <p:cNvPr id="45" name="Oval 34"/>
            <p:cNvSpPr>
              <a:spLocks noChangeArrowheads="1"/>
            </p:cNvSpPr>
            <p:nvPr>
              <p:custDataLst>
                <p:tags r:id="rId20"/>
              </p:custDataLst>
            </p:nvPr>
          </p:nvSpPr>
          <p:spPr bwMode="auto">
            <a:xfrm>
              <a:off x="6780687" y="2096852"/>
              <a:ext cx="590227" cy="590227"/>
            </a:xfrm>
            <a:prstGeom prst="ellipse">
              <a:avLst/>
            </a:prstGeom>
            <a:solidFill>
              <a:srgbClr val="25B476"/>
            </a:solidFill>
            <a:ln w="127000">
              <a:solidFill>
                <a:srgbClr val="25B476">
                  <a:alpha val="30196"/>
                </a:srgbClr>
              </a:solidFill>
              <a:round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zh-CN" altLang="zh-CN" sz="1800" b="0">
                <a:latin typeface="Arca Majora Heavy"/>
                <a:ea typeface="方正兰亭黑简体" panose="02000000000000000000" pitchFamily="2" charset="-122"/>
              </a:endParaRPr>
            </a:p>
          </p:txBody>
        </p:sp>
        <p:sp>
          <p:nvSpPr>
            <p:cNvPr id="46" name="文本框 140"/>
            <p:cNvSpPr txBox="1">
              <a:spLocks noChangeArrowheads="1"/>
            </p:cNvSpPr>
            <p:nvPr>
              <p:custDataLst>
                <p:tags r:id="rId21"/>
              </p:custDataLst>
            </p:nvPr>
          </p:nvSpPr>
          <p:spPr bwMode="auto">
            <a:xfrm>
              <a:off x="6790040" y="2022672"/>
              <a:ext cx="603042" cy="73635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r>
                <a:rPr lang="en-US" altLang="zh-CN" sz="1800">
                  <a:solidFill>
                    <a:srgbClr val="FFFFFF"/>
                  </a:solidFill>
                  <a:latin typeface="Times New Roman" panose="02020603050405020304" pitchFamily="18" charset="0"/>
                  <a:ea typeface="方正兰亭黑简体" panose="02000000000000000000" pitchFamily="2" charset="-122"/>
                  <a:cs typeface="Times New Roman" panose="02020603050405020304" pitchFamily="18" charset="0"/>
                </a:rPr>
                <a:t>3</a:t>
              </a:r>
              <a:endParaRPr lang="zh-CN" altLang="en-US" sz="1800">
                <a:solidFill>
                  <a:srgbClr val="FFFFFF"/>
                </a:solidFill>
                <a:latin typeface="Times New Roman" panose="02020603050405020304" pitchFamily="18" charset="0"/>
                <a:ea typeface="方正兰亭黑简体" panose="02000000000000000000" pitchFamily="2" charset="-122"/>
                <a:cs typeface="Times New Roman" panose="02020603050405020304" pitchFamily="18" charset="0"/>
              </a:endParaRPr>
            </a:p>
          </p:txBody>
        </p:sp>
      </p:grpSp>
      <p:sp>
        <p:nvSpPr>
          <p:cNvPr id="47" name="圆角矩形 13" title=""/>
          <p:cNvSpPr/>
          <p:nvPr>
            <p:custDataLst>
              <p:tags r:id="rId22"/>
            </p:custDataLst>
          </p:nvPr>
        </p:nvSpPr>
        <p:spPr>
          <a:xfrm>
            <a:off x="4695954" y="4136210"/>
            <a:ext cx="4965744" cy="574675"/>
          </a:xfrm>
          <a:prstGeom prst="roundRect">
            <a:avLst/>
          </a:prstGeom>
          <a:noFill/>
          <a:ln w="28575" cap="flat" cmpd="sng" algn="ctr">
            <a:solidFill>
              <a:srgbClr val="25B476"/>
            </a:solidFill>
            <a:prstDash val="solid"/>
          </a:ln>
          <a:effectLst/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defRPr/>
            </a:pPr>
            <a:r>
              <a:rPr lang="zh-CN" altLang="en-US" sz="2800" b="1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多位数除以一位数的验算方法</a:t>
            </a:r>
            <a:endParaRPr lang="zh-CN" altLang="en-US" sz="2800" b="1">
              <a:solidFill>
                <a:prstClr val="black"/>
              </a:solidFill>
              <a:latin typeface="楷体" panose="02010609060101010101" pitchFamily="49" charset="-122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51" name="圆角矩形 13" title=""/>
          <p:cNvSpPr/>
          <p:nvPr>
            <p:custDataLst>
              <p:tags r:id="rId23"/>
            </p:custDataLst>
          </p:nvPr>
        </p:nvSpPr>
        <p:spPr>
          <a:xfrm>
            <a:off x="4720198" y="4997160"/>
            <a:ext cx="1849438" cy="574675"/>
          </a:xfrm>
          <a:prstGeom prst="roundRect">
            <a:avLst/>
          </a:prstGeom>
          <a:noFill/>
          <a:ln w="28575" cap="flat" cmpd="sng" algn="ctr">
            <a:solidFill>
              <a:srgbClr val="25B476"/>
            </a:solidFill>
            <a:prstDash val="solid"/>
          </a:ln>
          <a:effectLst/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defRPr/>
            </a:pPr>
            <a:r>
              <a:rPr lang="en-US" altLang="zh-CN" sz="2800" b="1">
                <a:solidFill>
                  <a:prstClr val="black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0</a:t>
            </a:r>
            <a:r>
              <a:rPr lang="zh-CN" altLang="en-US" sz="2800" b="1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的除法</a:t>
            </a:r>
            <a:endParaRPr lang="zh-CN" altLang="en-US" sz="2800" b="1">
              <a:solidFill>
                <a:prstClr val="black"/>
              </a:solidFill>
              <a:latin typeface="楷体" panose="02010609060101010101" pitchFamily="49" charset="-122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grpSp>
        <p:nvGrpSpPr>
          <p:cNvPr id="52" name="PA_组合 63" title=""/>
          <p:cNvGrpSpPr/>
          <p:nvPr>
            <p:custDataLst>
              <p:tags r:id="rId24"/>
            </p:custDataLst>
          </p:nvPr>
        </p:nvGrpSpPr>
        <p:grpSpPr>
          <a:xfrm>
            <a:off x="4457714" y="5096034"/>
            <a:ext cx="301625" cy="368300"/>
            <a:chOff x="6774279" y="2022672"/>
            <a:chExt cx="603042" cy="736353"/>
          </a:xfrm>
        </p:grpSpPr>
        <p:sp>
          <p:nvSpPr>
            <p:cNvPr id="53" name="Oval 34"/>
            <p:cNvSpPr>
              <a:spLocks noChangeArrowheads="1"/>
            </p:cNvSpPr>
            <p:nvPr>
              <p:custDataLst>
                <p:tags r:id="rId25"/>
              </p:custDataLst>
            </p:nvPr>
          </p:nvSpPr>
          <p:spPr bwMode="auto">
            <a:xfrm>
              <a:off x="6780687" y="2096852"/>
              <a:ext cx="590227" cy="590227"/>
            </a:xfrm>
            <a:prstGeom prst="ellipse">
              <a:avLst/>
            </a:prstGeom>
            <a:solidFill>
              <a:srgbClr val="25B476"/>
            </a:solidFill>
            <a:ln w="127000">
              <a:solidFill>
                <a:srgbClr val="25B476">
                  <a:alpha val="30196"/>
                </a:srgbClr>
              </a:solidFill>
              <a:round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zh-CN" altLang="zh-CN" sz="1800" b="0">
                <a:latin typeface="Arca Majora Heavy"/>
                <a:ea typeface="方正兰亭黑简体" panose="02000000000000000000" pitchFamily="2" charset="-122"/>
              </a:endParaRPr>
            </a:p>
          </p:txBody>
        </p:sp>
        <p:sp>
          <p:nvSpPr>
            <p:cNvPr id="54" name="文本框 140"/>
            <p:cNvSpPr txBox="1">
              <a:spLocks noChangeArrowheads="1"/>
            </p:cNvSpPr>
            <p:nvPr>
              <p:custDataLst>
                <p:tags r:id="rId26"/>
              </p:custDataLst>
            </p:nvPr>
          </p:nvSpPr>
          <p:spPr bwMode="auto">
            <a:xfrm>
              <a:off x="6774279" y="2022672"/>
              <a:ext cx="603042" cy="73635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r>
                <a:rPr lang="en-US" altLang="zh-CN" sz="1800">
                  <a:solidFill>
                    <a:srgbClr val="FFFFFF"/>
                  </a:solidFill>
                  <a:latin typeface="Times New Roman" panose="02020603050405020304" pitchFamily="18" charset="0"/>
                  <a:ea typeface="方正兰亭黑简体" panose="02000000000000000000" pitchFamily="2" charset="-122"/>
                  <a:cs typeface="Times New Roman" panose="02020603050405020304" pitchFamily="18" charset="0"/>
                </a:rPr>
                <a:t>5</a:t>
              </a:r>
              <a:endParaRPr lang="zh-CN" altLang="en-US" sz="1800">
                <a:solidFill>
                  <a:srgbClr val="FFFFFF"/>
                </a:solidFill>
                <a:latin typeface="Times New Roman" panose="02020603050405020304" pitchFamily="18" charset="0"/>
                <a:ea typeface="方正兰亭黑简体" panose="02000000000000000000" pitchFamily="2" charset="-122"/>
                <a:cs typeface="Times New Roman" panose="02020603050405020304" pitchFamily="18" charset="0"/>
              </a:endParaRPr>
            </a:p>
          </p:txBody>
        </p:sp>
      </p:grpSp>
      <p:grpSp>
        <p:nvGrpSpPr>
          <p:cNvPr id="48" name="PA_组合 63" title=""/>
          <p:cNvGrpSpPr/>
          <p:nvPr>
            <p:custDataLst>
              <p:tags r:id="rId27"/>
            </p:custDataLst>
          </p:nvPr>
        </p:nvGrpSpPr>
        <p:grpSpPr>
          <a:xfrm>
            <a:off x="4453746" y="4239396"/>
            <a:ext cx="301625" cy="368300"/>
            <a:chOff x="6774279" y="2022672"/>
            <a:chExt cx="603042" cy="736353"/>
          </a:xfrm>
        </p:grpSpPr>
        <p:sp>
          <p:nvSpPr>
            <p:cNvPr id="49" name="Oval 34"/>
            <p:cNvSpPr>
              <a:spLocks noChangeArrowheads="1"/>
            </p:cNvSpPr>
            <p:nvPr>
              <p:custDataLst>
                <p:tags r:id="rId28"/>
              </p:custDataLst>
            </p:nvPr>
          </p:nvSpPr>
          <p:spPr bwMode="auto">
            <a:xfrm>
              <a:off x="6780687" y="2096852"/>
              <a:ext cx="590227" cy="590227"/>
            </a:xfrm>
            <a:prstGeom prst="ellipse">
              <a:avLst/>
            </a:prstGeom>
            <a:solidFill>
              <a:srgbClr val="25B476"/>
            </a:solidFill>
            <a:ln w="127000">
              <a:solidFill>
                <a:srgbClr val="25B476">
                  <a:alpha val="30196"/>
                </a:srgbClr>
              </a:solidFill>
              <a:round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zh-CN" altLang="zh-CN" sz="1800" b="0">
                <a:latin typeface="Arca Majora Heavy"/>
                <a:ea typeface="方正兰亭黑简体" panose="02000000000000000000" pitchFamily="2" charset="-122"/>
              </a:endParaRPr>
            </a:p>
          </p:txBody>
        </p:sp>
        <p:sp>
          <p:nvSpPr>
            <p:cNvPr id="50" name="文本框 140"/>
            <p:cNvSpPr txBox="1">
              <a:spLocks noChangeArrowheads="1"/>
            </p:cNvSpPr>
            <p:nvPr>
              <p:custDataLst>
                <p:tags r:id="rId29"/>
              </p:custDataLst>
            </p:nvPr>
          </p:nvSpPr>
          <p:spPr bwMode="auto">
            <a:xfrm>
              <a:off x="6774279" y="2022672"/>
              <a:ext cx="603042" cy="73635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r>
                <a:rPr lang="en-US" altLang="zh-CN" sz="1800">
                  <a:solidFill>
                    <a:srgbClr val="FFFFFF"/>
                  </a:solidFill>
                  <a:latin typeface="Times New Roman" panose="02020603050405020304" pitchFamily="18" charset="0"/>
                  <a:ea typeface="方正兰亭黑简体" panose="02000000000000000000" pitchFamily="2" charset="-122"/>
                  <a:cs typeface="Times New Roman" panose="02020603050405020304" pitchFamily="18" charset="0"/>
                </a:rPr>
                <a:t>4</a:t>
              </a:r>
              <a:endParaRPr lang="zh-CN" altLang="en-US" sz="1800">
                <a:solidFill>
                  <a:srgbClr val="FFFFFF"/>
                </a:solidFill>
                <a:latin typeface="Times New Roman" panose="02020603050405020304" pitchFamily="18" charset="0"/>
                <a:ea typeface="方正兰亭黑简体" panose="02000000000000000000" pitchFamily="2" charset="-122"/>
                <a:cs typeface="Times New Roman" panose="02020603050405020304" pitchFamily="18" charset="0"/>
              </a:endParaRPr>
            </a:p>
          </p:txBody>
        </p:sp>
      </p:grpSp>
    </p:spTree>
  </p:cSld>
  <p:clrMapOvr>
    <a:masterClrMapping/>
  </p:clrMapOvr>
  <p:transition spd="slow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1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2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33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44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6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 nodeType="clickPar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55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66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8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22" grpId="0"/>
      <p:bldP spid="31" grpId="0"/>
      <p:bldP spid="35" grpId="0"/>
      <p:bldP spid="47" grpId="0"/>
      <p:bldP spid="5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title="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12" t="16333" r="58750"/>
          <a:stretch>
            <a:fillRect/>
          </a:stretch>
        </p:blipFill>
        <p:spPr>
          <a:xfrm flipH="1">
            <a:off x="0" y="155575"/>
            <a:ext cx="2203450" cy="2583815"/>
          </a:xfrm>
          <a:prstGeom prst="rect">
            <a:avLst/>
          </a:prstGeom>
        </p:spPr>
      </p:pic>
      <p:sp>
        <p:nvSpPr>
          <p:cNvPr id="2" name="文本框 1" title=""/>
          <p:cNvSpPr txBox="1"/>
          <p:nvPr>
            <p:custDataLst>
              <p:tags r:id="rId4"/>
            </p:custDataLst>
          </p:nvPr>
        </p:nvSpPr>
        <p:spPr>
          <a:xfrm>
            <a:off x="260508" y="696010"/>
            <a:ext cx="1866543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3200" kern="1200">
                <a:solidFill>
                  <a:srgbClr val="358DDF"/>
                </a:solidFill>
                <a:latin typeface="华康海报体W12(P)" panose="040b0c00000000000000" pitchFamily="82" charset="-122"/>
                <a:ea typeface="华康海报体W12(P)" panose="040b0c00000000000000" pitchFamily="82" charset="-122"/>
                <a:cs typeface="+mn-ea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ym typeface="+mn-lt"/>
              </a:rPr>
              <a:t>知识梳理</a:t>
            </a:r>
            <a:endParaRPr lang="zh-CN" altLang="en-US">
              <a:sym typeface="+mn-lt"/>
            </a:endParaRPr>
          </a:p>
        </p:txBody>
      </p:sp>
      <p:sp>
        <p:nvSpPr>
          <p:cNvPr id="12" name="圆角矩形 5" title=""/>
          <p:cNvSpPr/>
          <p:nvPr>
            <p:custDataLst>
              <p:tags r:id="rId5"/>
            </p:custDataLst>
          </p:nvPr>
        </p:nvSpPr>
        <p:spPr>
          <a:xfrm>
            <a:off x="2189903" y="3065906"/>
            <a:ext cx="2196455" cy="706567"/>
          </a:xfrm>
          <a:prstGeom prst="roundRect">
            <a:avLst/>
          </a:prstGeom>
          <a:noFill/>
          <a:ln w="28575" cap="flat" cmpd="sng" algn="ctr">
            <a:solidFill>
              <a:srgbClr val="02A99F"/>
            </a:solidFill>
            <a:prstDash val="solid"/>
          </a:ln>
          <a:effectLst/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zh-CN" altLang="en-US" sz="3600" b="1">
                <a:latin typeface="楷体" panose="02010609060101010101" pitchFamily="49" charset="-122"/>
                <a:ea typeface="楷体" panose="02010609060101010101" pitchFamily="49" charset="-122"/>
              </a:rPr>
              <a:t>解决问题</a:t>
            </a:r>
            <a:endParaRPr lang="zh-CN" altLang="en-US" sz="3600" b="1">
              <a:latin typeface="楷体" panose="02010609060101010101" pitchFamily="49" charset="-122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grpSp>
        <p:nvGrpSpPr>
          <p:cNvPr id="14" name="组合 13" title=""/>
          <p:cNvGrpSpPr/>
          <p:nvPr/>
        </p:nvGrpSpPr>
        <p:grpSpPr>
          <a:xfrm>
            <a:off x="4372336" y="2257745"/>
            <a:ext cx="438153" cy="2322484"/>
            <a:chOff x="2261387" y="2421800"/>
            <a:chExt cx="438405" cy="2285101"/>
          </a:xfrm>
        </p:grpSpPr>
        <p:sp>
          <p:nvSpPr>
            <p:cNvPr id="15" name="右中括号 14"/>
            <p:cNvSpPr/>
            <p:nvPr>
              <p:custDataLst>
                <p:tags r:id="rId6"/>
              </p:custDataLst>
            </p:nvPr>
          </p:nvSpPr>
          <p:spPr>
            <a:xfrm flipH="1">
              <a:off x="2394811" y="2421800"/>
              <a:ext cx="304981" cy="2285101"/>
            </a:xfrm>
            <a:prstGeom prst="rightBracket">
              <a:avLst/>
            </a:prstGeom>
            <a:noFill/>
            <a:ln w="28575" cap="flat" cmpd="sng" algn="ctr">
              <a:solidFill>
                <a:srgbClr val="02A99F"/>
              </a:solidFill>
              <a:prstDash val="solid"/>
            </a:ln>
            <a:effectLst/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</a:endParaRPr>
            </a:p>
          </p:txBody>
        </p:sp>
        <p:cxnSp>
          <p:nvCxnSpPr>
            <p:cNvPr id="16" name="直接连接符 9"/>
            <p:cNvCxnSpPr>
              <a:cxnSpLocks noChangeShapeType="1"/>
              <a:endCxn id="15" idx="2"/>
            </p:cNvCxnSpPr>
            <p:nvPr>
              <p:custDataLst>
                <p:tags r:id="rId7"/>
              </p:custDataLst>
            </p:nvPr>
          </p:nvCxnSpPr>
          <p:spPr bwMode="auto">
            <a:xfrm flipV="1">
              <a:off x="2261387" y="3564351"/>
              <a:ext cx="133424" cy="5398"/>
            </a:xfrm>
            <a:prstGeom prst="line">
              <a:avLst/>
            </a:prstGeom>
            <a:noFill/>
            <a:ln w="28575" algn="ctr">
              <a:solidFill>
                <a:srgbClr val="02A99F"/>
              </a:solidFill>
              <a:round/>
            </a:ln>
          </p:spPr>
        </p:cxnSp>
      </p:grpSp>
      <p:sp>
        <p:nvSpPr>
          <p:cNvPr id="18" name="圆角矩形 14" title=""/>
          <p:cNvSpPr/>
          <p:nvPr>
            <p:custDataLst>
              <p:tags r:id="rId8"/>
            </p:custDataLst>
          </p:nvPr>
        </p:nvSpPr>
        <p:spPr>
          <a:xfrm>
            <a:off x="4937697" y="4299281"/>
            <a:ext cx="4627851" cy="574675"/>
          </a:xfrm>
          <a:prstGeom prst="roundRect">
            <a:avLst/>
          </a:prstGeom>
          <a:noFill/>
          <a:ln w="28575" cap="flat" cmpd="sng" algn="ctr">
            <a:solidFill>
              <a:srgbClr val="02A89F"/>
            </a:solidFill>
            <a:prstDash val="solid"/>
          </a:ln>
          <a:effectLst/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defRPr/>
            </a:pPr>
            <a:r>
              <a:rPr lang="zh-CN" altLang="en-US" sz="2800" b="1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灵活选择估算策略解决问题</a:t>
            </a:r>
            <a:endParaRPr lang="zh-CN" altLang="en-US" sz="2800" b="1">
              <a:solidFill>
                <a:prstClr val="black"/>
              </a:solidFill>
              <a:latin typeface="楷体" panose="02010609060101010101" pitchFamily="49" charset="-122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grpSp>
        <p:nvGrpSpPr>
          <p:cNvPr id="25" name="PA_组合 62" title=""/>
          <p:cNvGrpSpPr/>
          <p:nvPr>
            <p:custDataLst>
              <p:tags r:id="rId9"/>
            </p:custDataLst>
          </p:nvPr>
        </p:nvGrpSpPr>
        <p:grpSpPr>
          <a:xfrm>
            <a:off x="4698070" y="4393325"/>
            <a:ext cx="307564" cy="369887"/>
            <a:chOff x="4051771" y="2010647"/>
            <a:chExt cx="614916" cy="764865"/>
          </a:xfrm>
        </p:grpSpPr>
        <p:sp>
          <p:nvSpPr>
            <p:cNvPr id="26" name="Oval 13"/>
            <p:cNvSpPr>
              <a:spLocks noChangeArrowheads="1"/>
            </p:cNvSpPr>
            <p:nvPr>
              <p:custDataLst>
                <p:tags r:id="rId10"/>
              </p:custDataLst>
            </p:nvPr>
          </p:nvSpPr>
          <p:spPr bwMode="auto">
            <a:xfrm>
              <a:off x="4051771" y="2096852"/>
              <a:ext cx="590227" cy="590227"/>
            </a:xfrm>
            <a:prstGeom prst="ellipse">
              <a:avLst/>
            </a:prstGeom>
            <a:solidFill>
              <a:srgbClr val="02A99F"/>
            </a:solidFill>
            <a:ln w="127000">
              <a:solidFill>
                <a:srgbClr val="02A99F">
                  <a:alpha val="30196"/>
                </a:srgbClr>
              </a:solidFill>
              <a:round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zh-CN" altLang="zh-CN" sz="1800" b="0">
                <a:latin typeface="Arca Majora Heavy"/>
                <a:ea typeface="方正兰亭黑简体" panose="02000000000000000000" pitchFamily="2" charset="-122"/>
              </a:endParaRPr>
            </a:p>
          </p:txBody>
        </p:sp>
        <p:sp>
          <p:nvSpPr>
            <p:cNvPr id="27" name="文本框 143"/>
            <p:cNvSpPr txBox="1">
              <a:spLocks noChangeArrowheads="1"/>
            </p:cNvSpPr>
            <p:nvPr>
              <p:custDataLst>
                <p:tags r:id="rId11"/>
              </p:custDataLst>
            </p:nvPr>
          </p:nvSpPr>
          <p:spPr bwMode="auto">
            <a:xfrm>
              <a:off x="4063645" y="2010647"/>
              <a:ext cx="603042" cy="7648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r>
                <a:rPr lang="en-US" altLang="zh-CN" sz="1800">
                  <a:solidFill>
                    <a:srgbClr val="FFFFFF"/>
                  </a:solidFill>
                  <a:latin typeface="Times New Roman" panose="02020603050405020304" pitchFamily="18" charset="0"/>
                  <a:ea typeface="方正兰亭黑简体" panose="02000000000000000000" pitchFamily="2" charset="-122"/>
                  <a:cs typeface="Times New Roman" panose="02020603050405020304" pitchFamily="18" charset="0"/>
                </a:rPr>
                <a:t>2</a:t>
              </a:r>
              <a:endParaRPr lang="zh-CN" altLang="en-US" sz="1800">
                <a:solidFill>
                  <a:srgbClr val="FFFFFF"/>
                </a:solidFill>
                <a:latin typeface="Times New Roman" panose="02020603050405020304" pitchFamily="18" charset="0"/>
                <a:ea typeface="方正兰亭黑简体" panose="02000000000000000000" pitchFamily="2" charset="-122"/>
                <a:cs typeface="Times New Roman" panose="02020603050405020304" pitchFamily="18" charset="0"/>
              </a:endParaRPr>
            </a:p>
          </p:txBody>
        </p:sp>
      </p:grpSp>
      <p:sp>
        <p:nvSpPr>
          <p:cNvPr id="34" name="圆角矩形 14" title=""/>
          <p:cNvSpPr/>
          <p:nvPr>
            <p:custDataLst>
              <p:tags r:id="rId12"/>
            </p:custDataLst>
          </p:nvPr>
        </p:nvSpPr>
        <p:spPr>
          <a:xfrm>
            <a:off x="4977100" y="1970407"/>
            <a:ext cx="3497311" cy="574675"/>
          </a:xfrm>
          <a:prstGeom prst="roundRect">
            <a:avLst/>
          </a:prstGeom>
          <a:noFill/>
          <a:ln w="28575" cap="flat" cmpd="sng" algn="ctr">
            <a:solidFill>
              <a:srgbClr val="02A89F"/>
            </a:solidFill>
            <a:prstDash val="solid"/>
          </a:ln>
          <a:effectLst/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defRPr/>
            </a:pPr>
            <a:r>
              <a:rPr lang="zh-CN" altLang="en-US" sz="2800" b="1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用除法估算解决问题</a:t>
            </a:r>
            <a:endParaRPr lang="zh-CN" altLang="en-US" sz="2800" b="1">
              <a:solidFill>
                <a:prstClr val="black"/>
              </a:solidFill>
              <a:latin typeface="楷体" panose="02010609060101010101" pitchFamily="49" charset="-122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grpSp>
        <p:nvGrpSpPr>
          <p:cNvPr id="35" name="PA_组合 62" title=""/>
          <p:cNvGrpSpPr/>
          <p:nvPr>
            <p:custDataLst>
              <p:tags r:id="rId13"/>
            </p:custDataLst>
          </p:nvPr>
        </p:nvGrpSpPr>
        <p:grpSpPr>
          <a:xfrm>
            <a:off x="4737473" y="2064451"/>
            <a:ext cx="307564" cy="369887"/>
            <a:chOff x="4051771" y="2010647"/>
            <a:chExt cx="614916" cy="764865"/>
          </a:xfrm>
        </p:grpSpPr>
        <p:sp>
          <p:nvSpPr>
            <p:cNvPr id="36" name="Oval 13"/>
            <p:cNvSpPr>
              <a:spLocks noChangeArrowheads="1"/>
            </p:cNvSpPr>
            <p:nvPr>
              <p:custDataLst>
                <p:tags r:id="rId14"/>
              </p:custDataLst>
            </p:nvPr>
          </p:nvSpPr>
          <p:spPr bwMode="auto">
            <a:xfrm>
              <a:off x="4051771" y="2096852"/>
              <a:ext cx="590227" cy="590227"/>
            </a:xfrm>
            <a:prstGeom prst="ellipse">
              <a:avLst/>
            </a:prstGeom>
            <a:solidFill>
              <a:srgbClr val="02A99F"/>
            </a:solidFill>
            <a:ln w="127000">
              <a:solidFill>
                <a:srgbClr val="02A99F">
                  <a:alpha val="30196"/>
                </a:srgbClr>
              </a:solidFill>
              <a:round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zh-CN" altLang="zh-CN" sz="1800" b="0">
                <a:latin typeface="Arca Majora Heavy"/>
                <a:ea typeface="方正兰亭黑简体" panose="02000000000000000000" pitchFamily="2" charset="-122"/>
              </a:endParaRPr>
            </a:p>
          </p:txBody>
        </p:sp>
        <p:sp>
          <p:nvSpPr>
            <p:cNvPr id="37" name="文本框 143"/>
            <p:cNvSpPr txBox="1">
              <a:spLocks noChangeArrowheads="1"/>
            </p:cNvSpPr>
            <p:nvPr>
              <p:custDataLst>
                <p:tags r:id="rId15"/>
              </p:custDataLst>
            </p:nvPr>
          </p:nvSpPr>
          <p:spPr bwMode="auto">
            <a:xfrm>
              <a:off x="4063645" y="2010647"/>
              <a:ext cx="603042" cy="7648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2600" b="1" kern="1200">
                  <a:solidFill>
                    <a:srgbClr val="000000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r>
                <a:rPr lang="en-US" altLang="zh-CN" sz="1800">
                  <a:solidFill>
                    <a:srgbClr val="FFFFFF"/>
                  </a:solidFill>
                  <a:latin typeface="Times New Roman" panose="02020603050405020304" pitchFamily="18" charset="0"/>
                  <a:ea typeface="方正兰亭黑简体" panose="02000000000000000000" pitchFamily="2" charset="-122"/>
                  <a:cs typeface="Times New Roman" panose="02020603050405020304" pitchFamily="18" charset="0"/>
                </a:rPr>
                <a:t>1</a:t>
              </a:r>
              <a:endParaRPr lang="zh-CN" altLang="en-US" sz="1800">
                <a:solidFill>
                  <a:srgbClr val="FFFFFF"/>
                </a:solidFill>
                <a:latin typeface="Times New Roman" panose="02020603050405020304" pitchFamily="18" charset="0"/>
                <a:ea typeface="方正兰亭黑简体" panose="02000000000000000000" pitchFamily="2" charset="-122"/>
                <a:cs typeface="Times New Roman" panose="02020603050405020304" pitchFamily="18" charset="0"/>
              </a:endParaRPr>
            </a:p>
          </p:txBody>
        </p:sp>
      </p:grpSp>
    </p:spTree>
  </p:cSld>
  <p:clrMapOvr>
    <a:masterClrMapping/>
  </p:clrMapOvr>
  <p:transition spd="slow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1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2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33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8" grpId="0"/>
      <p:bldP spid="3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title="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12" t="16333" r="58750"/>
          <a:stretch>
            <a:fillRect/>
          </a:stretch>
        </p:blipFill>
        <p:spPr>
          <a:xfrm flipH="1">
            <a:off x="0" y="155575"/>
            <a:ext cx="2203450" cy="2583815"/>
          </a:xfrm>
          <a:prstGeom prst="rect">
            <a:avLst/>
          </a:prstGeom>
        </p:spPr>
      </p:pic>
      <p:sp>
        <p:nvSpPr>
          <p:cNvPr id="2" name="文本框 1" title=""/>
          <p:cNvSpPr txBox="1"/>
          <p:nvPr>
            <p:custDataLst>
              <p:tags r:id="rId4"/>
            </p:custDataLst>
          </p:nvPr>
        </p:nvSpPr>
        <p:spPr>
          <a:xfrm>
            <a:off x="260508" y="696010"/>
            <a:ext cx="1866543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3200" kern="1200">
                <a:solidFill>
                  <a:srgbClr val="358DDF"/>
                </a:solidFill>
                <a:latin typeface="华康海报体W12(P)" panose="040b0c00000000000000" pitchFamily="82" charset="-122"/>
                <a:ea typeface="华康海报体W12(P)" panose="040b0c00000000000000" pitchFamily="82" charset="-122"/>
                <a:cs typeface="+mn-ea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ym typeface="+mn-lt"/>
              </a:rPr>
              <a:t>要点回顾</a:t>
            </a:r>
            <a:endParaRPr lang="zh-CN" altLang="en-US">
              <a:sym typeface="+mn-lt"/>
            </a:endParaRPr>
          </a:p>
        </p:txBody>
      </p:sp>
      <p:sp>
        <p:nvSpPr>
          <p:cNvPr id="32" name="TextBox 19" title=""/>
          <p:cNvSpPr txBox="1"/>
          <p:nvPr>
            <p:custDataLst>
              <p:tags r:id="rId5"/>
            </p:custDataLst>
          </p:nvPr>
        </p:nvSpPr>
        <p:spPr>
          <a:xfrm>
            <a:off x="3037158" y="1892886"/>
            <a:ext cx="5339960" cy="52322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</a:rPr>
              <a:t>整十、整百、整数除以一位数</a:t>
            </a:r>
            <a:endParaRPr lang="zh-CN" altLang="en-US" sz="28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33" name="矩形 32" title=""/>
          <p:cNvSpPr/>
          <p:nvPr>
            <p:custDataLst>
              <p:tags r:id="rId6"/>
            </p:custDataLst>
          </p:nvPr>
        </p:nvSpPr>
        <p:spPr>
          <a:xfrm>
            <a:off x="2442145" y="2940105"/>
            <a:ext cx="4498488" cy="1792798"/>
          </a:xfrm>
          <a:prstGeom prst="rect">
            <a:avLst/>
          </a:prstGeom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用被除数中“</a:t>
            </a:r>
            <a:r>
              <a:rPr lang="en-US" altLang="zh-CN" sz="2800" b="1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0”</a:t>
            </a:r>
            <a:r>
              <a:rPr lang="zh-CN" altLang="en-US" sz="2800" b="1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前面的数除以一位数，求出商后，再看被除数的末尾有几个“</a:t>
            </a:r>
            <a:r>
              <a:rPr lang="en-US" altLang="zh-CN" sz="2800" b="1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0”</a:t>
            </a:r>
            <a:r>
              <a:rPr lang="zh-CN" altLang="en-US" sz="2800" b="1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，就在商的末尾添几个“</a:t>
            </a:r>
            <a:r>
              <a:rPr lang="en-US" altLang="zh-CN" sz="2800" b="1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0”</a:t>
            </a:r>
            <a:r>
              <a:rPr lang="zh-CN" altLang="en-US" sz="2800" b="1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。</a:t>
            </a:r>
            <a:endParaRPr lang="zh-CN" altLang="en-US" sz="2800" b="1"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47" name="圆角矩形 46" title=""/>
          <p:cNvSpPr/>
          <p:nvPr>
            <p:custDataLst>
              <p:tags r:id="rId7"/>
            </p:custDataLst>
          </p:nvPr>
        </p:nvSpPr>
        <p:spPr>
          <a:xfrm>
            <a:off x="2203606" y="2565978"/>
            <a:ext cx="7729268" cy="2633976"/>
          </a:xfrm>
          <a:prstGeom prst="roundRect">
            <a:avLst/>
          </a:prstGeom>
          <a:noFill/>
          <a:ln w="19050">
            <a:solidFill>
              <a:srgbClr val="00B0F0"/>
            </a:solidFill>
            <a:prstDash val="lgDashDot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7" name="组合 6" title=""/>
          <p:cNvGrpSpPr/>
          <p:nvPr/>
        </p:nvGrpSpPr>
        <p:grpSpPr>
          <a:xfrm>
            <a:off x="7234492" y="2565978"/>
            <a:ext cx="2285251" cy="2499241"/>
            <a:chOff x="5431515" y="1889778"/>
            <a:chExt cx="2285251" cy="2499241"/>
          </a:xfrm>
        </p:grpSpPr>
        <p:sp>
          <p:nvSpPr>
            <p:cNvPr id="3" name="对角圆角矩形 2"/>
            <p:cNvSpPr/>
            <p:nvPr>
              <p:custDataLst>
                <p:tags r:id="rId8"/>
              </p:custDataLst>
            </p:nvPr>
          </p:nvSpPr>
          <p:spPr>
            <a:xfrm>
              <a:off x="5431515" y="2339378"/>
              <a:ext cx="1994458" cy="751403"/>
            </a:xfrm>
            <a:prstGeom prst="round2DiagRect">
              <a:avLst/>
            </a:prstGeom>
            <a:solidFill>
              <a:schemeClr val="accent2">
                <a:lumMod val="20000"/>
                <a:lumOff val="80000"/>
              </a:schemeClr>
            </a:solidFill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微软雅黑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微软雅黑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微软雅黑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微软雅黑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微软雅黑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微软雅黑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微软雅黑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微软雅黑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微软雅黑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 b="1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endParaRPr>
            </a:p>
          </p:txBody>
        </p:sp>
        <p:sp>
          <p:nvSpPr>
            <p:cNvPr id="9" name="Rectangle 8"/>
            <p:cNvSpPr>
              <a:spLocks noChangeArrowheads="1"/>
            </p:cNvSpPr>
            <p:nvPr>
              <p:custDataLst>
                <p:tags r:id="rId9"/>
              </p:custDataLst>
            </p:nvPr>
          </p:nvSpPr>
          <p:spPr bwMode="auto">
            <a:xfrm>
              <a:off x="5670931" y="2308601"/>
              <a:ext cx="1130438" cy="46166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algn="ctr" dir="2700000" dist="35921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hangingPunct="0"/>
              <a:r>
                <a:rPr lang="en-US" sz="2400" b="1">
                  <a:solidFill>
                    <a:srgbClr val="0000FF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Times New Roman" panose="02020603050405020304" pitchFamily="18" charset="0"/>
                </a:rPr>
                <a:t>6÷3=2</a:t>
              </a:r>
              <a:endParaRPr lang="en-US" sz="2400" b="1" u="sng">
                <a:solidFill>
                  <a:srgbClr val="0000FF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endParaRPr>
            </a:p>
          </p:txBody>
        </p:sp>
        <p:sp>
          <p:nvSpPr>
            <p:cNvPr id="10" name="Rectangle 8"/>
            <p:cNvSpPr>
              <a:spLocks noChangeArrowheads="1"/>
            </p:cNvSpPr>
            <p:nvPr>
              <p:custDataLst>
                <p:tags r:id="rId10"/>
              </p:custDataLst>
            </p:nvPr>
          </p:nvSpPr>
          <p:spPr bwMode="auto">
            <a:xfrm>
              <a:off x="5671842" y="2659894"/>
              <a:ext cx="1438214" cy="46166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algn="ctr" dir="2700000" dist="35921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hangingPunct="0"/>
              <a:r>
                <a:rPr lang="en-US" sz="2400" b="1">
                  <a:solidFill>
                    <a:srgbClr val="0000FF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Times New Roman" panose="02020603050405020304" pitchFamily="18" charset="0"/>
                </a:rPr>
                <a:t>60÷3=20</a:t>
              </a:r>
              <a:endParaRPr lang="en-US" sz="2400" b="1" u="sng">
                <a:solidFill>
                  <a:srgbClr val="0000FF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endParaRPr>
            </a:p>
          </p:txBody>
        </p:sp>
        <p:sp>
          <p:nvSpPr>
            <p:cNvPr id="11" name="文本框 10"/>
            <p:cNvSpPr txBox="1"/>
            <p:nvPr>
              <p:custDataLst>
                <p:tags r:id="rId11"/>
              </p:custDataLst>
            </p:nvPr>
          </p:nvSpPr>
          <p:spPr>
            <a:xfrm>
              <a:off x="5431515" y="1889778"/>
              <a:ext cx="2239645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400" b="1">
                  <a:latin typeface="Times New Roman" panose="02020603050405020304" pitchFamily="18" charset="0"/>
                  <a:ea typeface="宋体" panose="02010600030101010101" pitchFamily="2" charset="-122"/>
                  <a:cs typeface="Times New Roman" panose="02020603050405020304" pitchFamily="18" charset="0"/>
                </a:rPr>
                <a:t>60÷3</a:t>
              </a:r>
              <a:r>
                <a:rPr lang="zh-CN" altLang="en-US" sz="2400" b="1">
                  <a:latin typeface="Times New Roman" panose="02020603050405020304" pitchFamily="18" charset="0"/>
                  <a:ea typeface="宋体" panose="02010600030101010101" pitchFamily="2" charset="-122"/>
                  <a:cs typeface="Times New Roman" panose="02020603050405020304" pitchFamily="18" charset="0"/>
                </a:rPr>
                <a:t>＝</a:t>
              </a:r>
              <a:r>
                <a:rPr lang="en-US" altLang="zh-CN" sz="2400" b="1">
                  <a:latin typeface="Times New Roman" panose="02020603050405020304" pitchFamily="18" charset="0"/>
                  <a:ea typeface="宋体" panose="02010600030101010101" pitchFamily="2" charset="-122"/>
                  <a:cs typeface="Times New Roman" panose="02020603050405020304" pitchFamily="18" charset="0"/>
                </a:rPr>
                <a:t>20</a:t>
              </a:r>
              <a:endParaRPr lang="en-US" altLang="zh-CN" sz="2400" b="1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endParaRPr>
            </a:p>
          </p:txBody>
        </p:sp>
        <p:sp>
          <p:nvSpPr>
            <p:cNvPr id="12" name="对角圆角矩形 11"/>
            <p:cNvSpPr/>
            <p:nvPr>
              <p:custDataLst>
                <p:tags r:id="rId12"/>
              </p:custDataLst>
            </p:nvPr>
          </p:nvSpPr>
          <p:spPr>
            <a:xfrm>
              <a:off x="5477121" y="3606022"/>
              <a:ext cx="1994457" cy="744248"/>
            </a:xfrm>
            <a:prstGeom prst="round2DiagRect">
              <a:avLst/>
            </a:prstGeom>
            <a:solidFill>
              <a:schemeClr val="accent2">
                <a:lumMod val="20000"/>
                <a:lumOff val="80000"/>
              </a:schemeClr>
            </a:solidFill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微软雅黑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微软雅黑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微软雅黑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微软雅黑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微软雅黑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微软雅黑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微软雅黑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微软雅黑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微软雅黑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 b="1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endParaRPr>
            </a:p>
          </p:txBody>
        </p:sp>
        <p:sp>
          <p:nvSpPr>
            <p:cNvPr id="13" name="Rectangle 8"/>
            <p:cNvSpPr>
              <a:spLocks noChangeArrowheads="1"/>
            </p:cNvSpPr>
            <p:nvPr>
              <p:custDataLst>
                <p:tags r:id="rId13"/>
              </p:custDataLst>
            </p:nvPr>
          </p:nvSpPr>
          <p:spPr bwMode="auto">
            <a:xfrm>
              <a:off x="5670931" y="3567274"/>
              <a:ext cx="1130438" cy="46166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algn="ctr" dir="2700000" dist="35921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hangingPunct="0"/>
              <a:r>
                <a:rPr lang="en-US" sz="2400" b="1">
                  <a:solidFill>
                    <a:srgbClr val="0000FF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Times New Roman" panose="02020603050405020304" pitchFamily="18" charset="0"/>
                </a:rPr>
                <a:t>6÷3=2</a:t>
              </a:r>
              <a:endParaRPr lang="en-US" sz="2400" b="1" u="sng">
                <a:solidFill>
                  <a:srgbClr val="0000FF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endParaRPr>
            </a:p>
          </p:txBody>
        </p:sp>
        <p:sp>
          <p:nvSpPr>
            <p:cNvPr id="14" name="Rectangle 8"/>
            <p:cNvSpPr>
              <a:spLocks noChangeArrowheads="1"/>
            </p:cNvSpPr>
            <p:nvPr>
              <p:custDataLst>
                <p:tags r:id="rId14"/>
              </p:custDataLst>
            </p:nvPr>
          </p:nvSpPr>
          <p:spPr bwMode="auto">
            <a:xfrm>
              <a:off x="5670931" y="3927354"/>
              <a:ext cx="1745991" cy="46166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algn="ctr" dir="2700000" dist="35921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hangingPunct="0"/>
              <a:r>
                <a:rPr lang="en-US" sz="2400" b="1">
                  <a:solidFill>
                    <a:srgbClr val="0000FF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Times New Roman" panose="02020603050405020304" pitchFamily="18" charset="0"/>
                </a:rPr>
                <a:t>60</a:t>
              </a:r>
              <a:r>
                <a:rPr lang="en-US" altLang="zh-CN" sz="2400" b="1">
                  <a:solidFill>
                    <a:srgbClr val="0000FF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Times New Roman" panose="02020603050405020304" pitchFamily="18" charset="0"/>
                </a:rPr>
                <a:t>0</a:t>
              </a:r>
              <a:r>
                <a:rPr lang="en-US" sz="2400" b="1">
                  <a:solidFill>
                    <a:srgbClr val="0000FF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Times New Roman" panose="02020603050405020304" pitchFamily="18" charset="0"/>
                </a:rPr>
                <a:t>÷3=20</a:t>
              </a:r>
              <a:r>
                <a:rPr lang="en-US" altLang="zh-CN" sz="2400" b="1">
                  <a:solidFill>
                    <a:srgbClr val="0000FF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Times New Roman" panose="02020603050405020304" pitchFamily="18" charset="0"/>
                </a:rPr>
                <a:t>0</a:t>
              </a:r>
              <a:endParaRPr lang="en-US" sz="2400" b="1" u="sng">
                <a:solidFill>
                  <a:srgbClr val="0000FF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endParaRPr>
            </a:p>
          </p:txBody>
        </p:sp>
        <p:sp>
          <p:nvSpPr>
            <p:cNvPr id="15" name="文本框 14"/>
            <p:cNvSpPr txBox="1"/>
            <p:nvPr>
              <p:custDataLst>
                <p:tags r:id="rId15"/>
              </p:custDataLst>
            </p:nvPr>
          </p:nvSpPr>
          <p:spPr>
            <a:xfrm>
              <a:off x="5477121" y="3128659"/>
              <a:ext cx="2239645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400" b="1">
                  <a:latin typeface="Times New Roman" panose="02020603050405020304" pitchFamily="18" charset="0"/>
                  <a:ea typeface="宋体" panose="02010600030101010101" pitchFamily="2" charset="-122"/>
                  <a:cs typeface="Times New Roman" panose="02020603050405020304" pitchFamily="18" charset="0"/>
                </a:rPr>
                <a:t>600÷3</a:t>
              </a:r>
              <a:r>
                <a:rPr lang="zh-CN" altLang="en-US" sz="2400" b="1">
                  <a:latin typeface="Times New Roman" panose="02020603050405020304" pitchFamily="18" charset="0"/>
                  <a:ea typeface="宋体" panose="02010600030101010101" pitchFamily="2" charset="-122"/>
                  <a:cs typeface="Times New Roman" panose="02020603050405020304" pitchFamily="18" charset="0"/>
                </a:rPr>
                <a:t>＝</a:t>
              </a:r>
              <a:r>
                <a:rPr lang="en-US" altLang="zh-CN" sz="2400" b="1">
                  <a:latin typeface="Times New Roman" panose="02020603050405020304" pitchFamily="18" charset="0"/>
                  <a:ea typeface="宋体" panose="02010600030101010101" pitchFamily="2" charset="-122"/>
                  <a:cs typeface="Times New Roman" panose="02020603050405020304" pitchFamily="18" charset="0"/>
                </a:rPr>
                <a:t>200</a:t>
              </a:r>
              <a:endParaRPr lang="en-US" altLang="zh-CN" sz="2400" b="1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endParaRPr>
            </a:p>
          </p:txBody>
        </p:sp>
      </p:grpSp>
      <p:sp>
        <p:nvSpPr>
          <p:cNvPr id="4" name="矩形 3" title=""/>
          <p:cNvSpPr/>
          <p:nvPr>
            <p:custDataLst>
              <p:tags r:id="rId16"/>
            </p:custDataLst>
          </p:nvPr>
        </p:nvSpPr>
        <p:spPr>
          <a:xfrm>
            <a:off x="3916472" y="784035"/>
            <a:ext cx="3872982" cy="584775"/>
          </a:xfrm>
          <a:prstGeom prst="rect">
            <a:avLst/>
          </a:prstGeom>
          <a:noFill/>
          <a:ln w="9525">
            <a:noFill/>
            <a:prstDash val="sysDot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defRPr/>
            </a:pPr>
            <a:r>
              <a:rPr lang="zh-CN" altLang="en-US" sz="3200" b="1" noProof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黑体" panose="02010609060101010101" pitchFamily="49" charset="-122"/>
              </a:rPr>
              <a:t>知识点</a:t>
            </a:r>
            <a:r>
              <a:rPr lang="en-US" altLang="zh-CN" sz="3200" b="1" noProof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1</a:t>
            </a:r>
            <a:r>
              <a:rPr lang="zh-CN" altLang="en-US" sz="3200" b="1" noProof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黑体" panose="02010609060101010101" pitchFamily="49" charset="-122"/>
              </a:rPr>
              <a:t>：口算除法</a:t>
            </a:r>
            <a:endParaRPr lang="zh-CN" altLang="en-US" sz="3200" b="1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 spd="slow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4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/>
      <p:bldP spid="33" grpId="0"/>
      <p:bldP spid="4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title="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12" t="16333" r="58750"/>
          <a:stretch>
            <a:fillRect/>
          </a:stretch>
        </p:blipFill>
        <p:spPr>
          <a:xfrm flipH="1">
            <a:off x="0" y="155575"/>
            <a:ext cx="2203450" cy="2583815"/>
          </a:xfrm>
          <a:prstGeom prst="rect">
            <a:avLst/>
          </a:prstGeom>
        </p:spPr>
      </p:pic>
      <p:sp>
        <p:nvSpPr>
          <p:cNvPr id="3" name="文本框 2" title=""/>
          <p:cNvSpPr txBox="1"/>
          <p:nvPr>
            <p:custDataLst>
              <p:tags r:id="rId4"/>
            </p:custDataLst>
          </p:nvPr>
        </p:nvSpPr>
        <p:spPr>
          <a:xfrm>
            <a:off x="260508" y="696010"/>
            <a:ext cx="1866543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3200" kern="1200">
                <a:solidFill>
                  <a:srgbClr val="358DDF"/>
                </a:solidFill>
                <a:latin typeface="华康海报体W12(P)" panose="040b0c00000000000000" pitchFamily="82" charset="-122"/>
                <a:ea typeface="华康海报体W12(P)" panose="040b0c00000000000000" pitchFamily="82" charset="-122"/>
                <a:cs typeface="+mn-ea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ym typeface="+mn-lt"/>
              </a:rPr>
              <a:t>要点回顾</a:t>
            </a:r>
            <a:endParaRPr lang="zh-CN" altLang="en-US">
              <a:sym typeface="+mn-lt"/>
            </a:endParaRPr>
          </a:p>
        </p:txBody>
      </p:sp>
      <p:sp>
        <p:nvSpPr>
          <p:cNvPr id="7" name="TextBox 19" title=""/>
          <p:cNvSpPr txBox="1"/>
          <p:nvPr>
            <p:custDataLst>
              <p:tags r:id="rId5"/>
            </p:custDataLst>
          </p:nvPr>
        </p:nvSpPr>
        <p:spPr>
          <a:xfrm>
            <a:off x="3773894" y="2097083"/>
            <a:ext cx="5113058" cy="52322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</a:rPr>
              <a:t>几百几十、几十几除以一位数</a:t>
            </a:r>
            <a:endParaRPr lang="zh-CN" altLang="en-US" sz="28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4" name="矩形 3" title=""/>
          <p:cNvSpPr/>
          <p:nvPr>
            <p:custDataLst>
              <p:tags r:id="rId6"/>
            </p:custDataLst>
          </p:nvPr>
        </p:nvSpPr>
        <p:spPr>
          <a:xfrm>
            <a:off x="2558024" y="2859023"/>
            <a:ext cx="4498488" cy="2223686"/>
          </a:xfrm>
          <a:prstGeom prst="rect">
            <a:avLst/>
          </a:prstGeom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latin typeface="楷体" panose="02010609060101010101" pitchFamily="49" charset="-122"/>
                <a:ea typeface="楷体" panose="02010609060101010101" pitchFamily="49" charset="-122"/>
              </a:rPr>
              <a:t>1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</a:rPr>
              <a:t>、将几百几十看成几个十计算；</a:t>
            </a:r>
            <a:endParaRPr lang="zh-CN" altLang="en-US" sz="2800" b="1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endParaRPr lang="zh-CN" altLang="en-US" sz="2800" b="1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r>
              <a:rPr lang="en-US" altLang="zh-CN" sz="2800" b="1">
                <a:latin typeface="楷体" panose="02010609060101010101" pitchFamily="49" charset="-122"/>
                <a:ea typeface="楷体" panose="02010609060101010101" pitchFamily="49" charset="-122"/>
              </a:rPr>
              <a:t>2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</a:rPr>
              <a:t>、几十几可以看成整十数和几个一计算。</a:t>
            </a:r>
            <a:endParaRPr lang="zh-CN" altLang="en-US" sz="28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9" name="圆角矩形 8" title=""/>
          <p:cNvSpPr/>
          <p:nvPr>
            <p:custDataLst>
              <p:tags r:id="rId7"/>
            </p:custDataLst>
          </p:nvPr>
        </p:nvSpPr>
        <p:spPr>
          <a:xfrm>
            <a:off x="2431571" y="2739332"/>
            <a:ext cx="7729268" cy="2706383"/>
          </a:xfrm>
          <a:prstGeom prst="roundRect">
            <a:avLst/>
          </a:prstGeom>
          <a:noFill/>
          <a:ln w="19050">
            <a:solidFill>
              <a:srgbClr val="00B0F0"/>
            </a:solidFill>
            <a:prstDash val="lgDashDot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1" name="图片 10" title="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6459296" y="2790571"/>
            <a:ext cx="3701543" cy="2701126"/>
          </a:xfrm>
          <a:prstGeom prst="rect">
            <a:avLst/>
          </a:prstGeom>
        </p:spPr>
      </p:pic>
      <p:sp>
        <p:nvSpPr>
          <p:cNvPr id="5" name="矩形 4" title=""/>
          <p:cNvSpPr/>
          <p:nvPr>
            <p:custDataLst>
              <p:tags r:id="rId10"/>
            </p:custDataLst>
          </p:nvPr>
        </p:nvSpPr>
        <p:spPr>
          <a:xfrm>
            <a:off x="3916472" y="784035"/>
            <a:ext cx="3872982" cy="584775"/>
          </a:xfrm>
          <a:prstGeom prst="rect">
            <a:avLst/>
          </a:prstGeom>
          <a:noFill/>
          <a:ln w="9525">
            <a:noFill/>
            <a:prstDash val="sysDot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defRPr/>
            </a:pPr>
            <a:r>
              <a:rPr lang="zh-CN" altLang="en-US" sz="3200" b="1" noProof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黑体" panose="02010609060101010101" pitchFamily="49" charset="-122"/>
              </a:rPr>
              <a:t>知识点</a:t>
            </a:r>
            <a:r>
              <a:rPr lang="en-US" altLang="zh-CN" sz="3200" b="1" noProof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1</a:t>
            </a:r>
            <a:r>
              <a:rPr lang="zh-CN" altLang="en-US" sz="3200" b="1" noProof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黑体" panose="02010609060101010101" pitchFamily="49" charset="-122"/>
              </a:rPr>
              <a:t>：口算除法</a:t>
            </a:r>
            <a:endParaRPr lang="zh-CN" altLang="en-US" sz="3200" b="1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 spd="slow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4" grpId="0"/>
      <p:bldP spid="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title="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12" t="16333" r="58750"/>
          <a:stretch>
            <a:fillRect/>
          </a:stretch>
        </p:blipFill>
        <p:spPr>
          <a:xfrm flipH="1">
            <a:off x="0" y="155575"/>
            <a:ext cx="2203450" cy="2583815"/>
          </a:xfrm>
          <a:prstGeom prst="rect">
            <a:avLst/>
          </a:prstGeom>
        </p:spPr>
      </p:pic>
      <p:sp>
        <p:nvSpPr>
          <p:cNvPr id="3" name="文本框 2" title=""/>
          <p:cNvSpPr txBox="1"/>
          <p:nvPr>
            <p:custDataLst>
              <p:tags r:id="rId4"/>
            </p:custDataLst>
          </p:nvPr>
        </p:nvSpPr>
        <p:spPr>
          <a:xfrm>
            <a:off x="260508" y="696010"/>
            <a:ext cx="1866543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3200" kern="1200">
                <a:solidFill>
                  <a:srgbClr val="358DDF"/>
                </a:solidFill>
                <a:latin typeface="华康海报体W12(P)" panose="040b0c00000000000000" pitchFamily="82" charset="-122"/>
                <a:ea typeface="华康海报体W12(P)" panose="040b0c00000000000000" pitchFamily="82" charset="-122"/>
                <a:cs typeface="+mn-ea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ym typeface="+mn-lt"/>
              </a:rPr>
              <a:t>要点回顾</a:t>
            </a:r>
            <a:endParaRPr lang="zh-CN" altLang="en-US">
              <a:sym typeface="+mn-lt"/>
            </a:endParaRPr>
          </a:p>
        </p:txBody>
      </p:sp>
      <p:sp>
        <p:nvSpPr>
          <p:cNvPr id="205" name="矩形 204" title=""/>
          <p:cNvSpPr/>
          <p:nvPr>
            <p:custDataLst>
              <p:tags r:id="rId5"/>
            </p:custDataLst>
          </p:nvPr>
        </p:nvSpPr>
        <p:spPr>
          <a:xfrm>
            <a:off x="1785645" y="1576987"/>
            <a:ext cx="9143797" cy="58477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几十几除以一位数</a:t>
            </a:r>
            <a:r>
              <a:rPr lang="zh-CN" altLang="en-US" sz="3200" b="1" spc="-300" smtClean="0"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（</a:t>
            </a:r>
            <a:r>
              <a:rPr lang="zh-CN" altLang="en-US" sz="3200" b="1"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每一位都能除尽</a:t>
            </a:r>
            <a:r>
              <a:rPr lang="zh-CN" altLang="en-US" sz="3200" b="1" spc="-300"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）</a:t>
            </a:r>
            <a:r>
              <a:rPr lang="zh-CN" altLang="en-US" sz="3200" b="1"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的口算方法</a:t>
            </a:r>
            <a:r>
              <a:rPr lang="zh-CN" altLang="en-US" sz="3200" b="1">
                <a:latin typeface="楷体" panose="02010609060101010101" pitchFamily="49" charset="-122"/>
                <a:ea typeface="楷体" panose="02010609060101010101" pitchFamily="49" charset="-122"/>
              </a:rPr>
              <a:t>：</a:t>
            </a:r>
            <a:endParaRPr lang="zh-CN" altLang="en-US" sz="28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71" name="文本框 70" title=""/>
          <p:cNvSpPr txBox="1"/>
          <p:nvPr>
            <p:custDataLst>
              <p:tags r:id="rId6"/>
            </p:custDataLst>
          </p:nvPr>
        </p:nvSpPr>
        <p:spPr>
          <a:xfrm>
            <a:off x="3018428" y="3433559"/>
            <a:ext cx="1457638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2800" b="1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96÷3=</a:t>
            </a:r>
            <a:endParaRPr lang="zh-CN" altLang="en-US" sz="2800" b="1">
              <a:latin typeface="楷体" panose="02010609060101010101" pitchFamily="49" charset="-122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72" name="文本框 71" title=""/>
          <p:cNvSpPr txBox="1"/>
          <p:nvPr>
            <p:custDataLst>
              <p:tags r:id="rId7"/>
            </p:custDataLst>
          </p:nvPr>
        </p:nvSpPr>
        <p:spPr>
          <a:xfrm>
            <a:off x="4167460" y="3427009"/>
            <a:ext cx="599553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32</a:t>
            </a:r>
            <a:endParaRPr lang="zh-CN" altLang="en-US" sz="2800" b="1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73" name="文本框 72" title=""/>
          <p:cNvSpPr txBox="1"/>
          <p:nvPr>
            <p:custDataLst>
              <p:tags r:id="rId8"/>
            </p:custDataLst>
          </p:nvPr>
        </p:nvSpPr>
        <p:spPr>
          <a:xfrm>
            <a:off x="5313953" y="3433559"/>
            <a:ext cx="1406653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2800" b="1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86÷2=</a:t>
            </a:r>
            <a:endParaRPr lang="zh-CN" altLang="en-US" sz="2800" b="1">
              <a:latin typeface="楷体" panose="02010609060101010101" pitchFamily="49" charset="-122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74" name="文本框 73" title=""/>
          <p:cNvSpPr txBox="1"/>
          <p:nvPr>
            <p:custDataLst>
              <p:tags r:id="rId9"/>
            </p:custDataLst>
          </p:nvPr>
        </p:nvSpPr>
        <p:spPr>
          <a:xfrm>
            <a:off x="6491556" y="3423766"/>
            <a:ext cx="630711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43</a:t>
            </a:r>
            <a:endParaRPr lang="zh-CN" altLang="en-US" sz="2800" b="1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75" name="文本框 74" title=""/>
          <p:cNvSpPr txBox="1"/>
          <p:nvPr>
            <p:custDataLst>
              <p:tags r:id="rId10"/>
            </p:custDataLst>
          </p:nvPr>
        </p:nvSpPr>
        <p:spPr>
          <a:xfrm>
            <a:off x="7768204" y="3438712"/>
            <a:ext cx="1504051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2800" b="1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48÷4=</a:t>
            </a:r>
            <a:endParaRPr lang="zh-CN" altLang="en-US" sz="2800" b="1">
              <a:latin typeface="楷体" panose="02010609060101010101" pitchFamily="49" charset="-122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76" name="文本框 75" title=""/>
          <p:cNvSpPr txBox="1"/>
          <p:nvPr>
            <p:custDataLst>
              <p:tags r:id="rId11"/>
            </p:custDataLst>
          </p:nvPr>
        </p:nvSpPr>
        <p:spPr>
          <a:xfrm>
            <a:off x="8917983" y="3425690"/>
            <a:ext cx="65617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12</a:t>
            </a:r>
            <a:endParaRPr lang="zh-CN" altLang="en-US" sz="2800" b="1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grpSp>
        <p:nvGrpSpPr>
          <p:cNvPr id="77" name="组合 76" title=""/>
          <p:cNvGrpSpPr/>
          <p:nvPr/>
        </p:nvGrpSpPr>
        <p:grpSpPr>
          <a:xfrm>
            <a:off x="2219916" y="4511742"/>
            <a:ext cx="1864105" cy="654051"/>
            <a:chOff x="598038" y="2371411"/>
            <a:chExt cx="1864105" cy="654051"/>
          </a:xfrm>
        </p:grpSpPr>
        <p:sp>
          <p:nvSpPr>
            <p:cNvPr id="78" name="矩形: 圆角 77"/>
            <p:cNvSpPr/>
            <p:nvPr>
              <p:custDataLst>
                <p:tags r:id="rId12"/>
              </p:custDataLst>
            </p:nvPr>
          </p:nvSpPr>
          <p:spPr>
            <a:xfrm>
              <a:off x="598038" y="2371411"/>
              <a:ext cx="1642744" cy="654051"/>
            </a:xfrm>
            <a:prstGeom prst="roundRect">
              <a:avLst/>
            </a:prstGeom>
            <a:solidFill>
              <a:schemeClr val="bg1"/>
            </a:solidFill>
            <a:ln w="19050">
              <a:solidFill>
                <a:srgbClr val="0070C0"/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黑体" panose="02010609060101010101" pitchFamily="49" charset="-122"/>
                <a:ea typeface="黑体" panose="02010609060101010101" pitchFamily="49" charset="-122"/>
              </a:endParaRPr>
            </a:p>
          </p:txBody>
        </p:sp>
        <p:sp>
          <p:nvSpPr>
            <p:cNvPr id="79" name="矩形 78"/>
            <p:cNvSpPr/>
            <p:nvPr>
              <p:custDataLst>
                <p:tags r:id="rId13"/>
              </p:custDataLst>
            </p:nvPr>
          </p:nvSpPr>
          <p:spPr>
            <a:xfrm>
              <a:off x="656841" y="2388874"/>
              <a:ext cx="1805302" cy="609398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lang="en-US" altLang="zh-CN" sz="2800" b="1">
                  <a:latin typeface="Times New Roman" panose="02020603050405020304" pitchFamily="18" charset="0"/>
                  <a:ea typeface="黑体" panose="02010609060101010101" pitchFamily="49" charset="-122"/>
                  <a:cs typeface="Times New Roman" panose="02020603050405020304" pitchFamily="18" charset="0"/>
                </a:rPr>
                <a:t>9</a:t>
              </a:r>
              <a:r>
                <a:rPr kumimoji="0" lang="en-US" altLang="zh-CN" sz="2800" b="1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Times New Roman" panose="02020603050405020304" pitchFamily="18" charset="0"/>
                  <a:ea typeface="黑体" panose="02010609060101010101" pitchFamily="49" charset="-122"/>
                  <a:cs typeface="Times New Roman" panose="02020603050405020304" pitchFamily="18" charset="0"/>
                </a:rPr>
                <a:t>6÷3</a:t>
              </a:r>
              <a:r>
                <a:rPr kumimoji="0" lang="zh-CN" altLang="en-US" sz="2800" b="1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Times New Roman" panose="02020603050405020304" pitchFamily="18" charset="0"/>
                </a:rPr>
                <a:t>＝？</a:t>
              </a:r>
              <a:endPara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endParaRPr>
            </a:p>
          </p:txBody>
        </p:sp>
      </p:grpSp>
      <p:grpSp>
        <p:nvGrpSpPr>
          <p:cNvPr id="80" name="组合 79" title=""/>
          <p:cNvGrpSpPr/>
          <p:nvPr/>
        </p:nvGrpSpPr>
        <p:grpSpPr>
          <a:xfrm>
            <a:off x="8252150" y="4480090"/>
            <a:ext cx="2493656" cy="654051"/>
            <a:chOff x="6486496" y="2537509"/>
            <a:chExt cx="2493656" cy="654051"/>
          </a:xfrm>
        </p:grpSpPr>
        <p:grpSp>
          <p:nvGrpSpPr>
            <p:cNvPr id="81" name="组合 80"/>
            <p:cNvGrpSpPr/>
            <p:nvPr/>
          </p:nvGrpSpPr>
          <p:grpSpPr>
            <a:xfrm>
              <a:off x="7055171" y="2537509"/>
              <a:ext cx="1924981" cy="654051"/>
              <a:chOff x="6765342" y="2527053"/>
              <a:chExt cx="1924981" cy="654051"/>
            </a:xfrm>
          </p:grpSpPr>
          <p:sp>
            <p:nvSpPr>
              <p:cNvPr id="132" name="矩形: 圆角 131"/>
              <p:cNvSpPr/>
              <p:nvPr>
                <p:custDataLst>
                  <p:tags r:id="rId14"/>
                </p:custDataLst>
              </p:nvPr>
            </p:nvSpPr>
            <p:spPr>
              <a:xfrm>
                <a:off x="6779627" y="2527053"/>
                <a:ext cx="1642744" cy="654051"/>
              </a:xfrm>
              <a:prstGeom prst="roundRect">
                <a:avLst/>
              </a:prstGeom>
              <a:solidFill>
                <a:schemeClr val="bg1"/>
              </a:solidFill>
              <a:ln w="19050">
                <a:solidFill>
                  <a:srgbClr val="0070C0"/>
                </a:solidFill>
                <a:prstDash val="dash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微软雅黑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微软雅黑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微软雅黑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微软雅黑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微软雅黑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微软雅黑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微软雅黑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微软雅黑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微软雅黑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latin typeface="黑体" panose="02010609060101010101" pitchFamily="49" charset="-122"/>
                  <a:ea typeface="黑体" panose="02010609060101010101" pitchFamily="49" charset="-122"/>
                </a:endParaRPr>
              </a:p>
            </p:txBody>
          </p:sp>
          <p:sp>
            <p:nvSpPr>
              <p:cNvPr id="133" name="矩形 132"/>
              <p:cNvSpPr/>
              <p:nvPr>
                <p:custDataLst>
                  <p:tags r:id="rId15"/>
                </p:custDataLst>
              </p:nvPr>
            </p:nvSpPr>
            <p:spPr>
              <a:xfrm>
                <a:off x="6765342" y="2551469"/>
                <a:ext cx="1924981" cy="609398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914400" fontAlgn="base">
                  <a:lnSpc>
                    <a:spcPct val="120000"/>
                  </a:lnSpc>
                  <a:spcBef>
                    <a:spcPct val="0"/>
                  </a:spcBef>
                  <a:spcAft>
                    <a:spcPct val="0"/>
                  </a:spcAft>
                  <a:defRPr/>
                </a:pPr>
                <a:r>
                  <a:rPr lang="en-US" altLang="zh-CN" sz="2800" b="1">
                    <a:latin typeface="Times New Roman" panose="02020603050405020304" pitchFamily="18" charset="0"/>
                    <a:ea typeface="黑体" panose="02010609060101010101" pitchFamily="49" charset="-122"/>
                    <a:cs typeface="Times New Roman" panose="02020603050405020304" pitchFamily="18" charset="0"/>
                  </a:rPr>
                  <a:t>96÷3</a:t>
                </a:r>
                <a:r>
                  <a:rPr lang="zh-CN" altLang="en-US" sz="2800" b="1">
                    <a:latin typeface="楷体" panose="02010609060101010101" pitchFamily="49" charset="-122"/>
                    <a:ea typeface="楷体" panose="02010609060101010101" pitchFamily="49" charset="-122"/>
                    <a:cs typeface="Times New Roman" panose="02020603050405020304" pitchFamily="18" charset="0"/>
                  </a:rPr>
                  <a:t>＝</a:t>
                </a:r>
                <a:r>
                  <a:rPr kumimoji="0" lang="en-US" altLang="zh-CN" sz="2800" b="1" i="0" u="none" strike="noStrike" kern="1200" cap="none" spc="0" normalizeH="0" baseline="0" noProof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Times New Roman" panose="02020603050405020304" pitchFamily="18" charset="0"/>
                    <a:ea typeface="黑体" panose="02010609060101010101" pitchFamily="49" charset="-122"/>
                    <a:cs typeface="Times New Roman" panose="02020603050405020304" pitchFamily="18" charset="0"/>
                  </a:rPr>
                  <a:t>32</a:t>
                </a:r>
                <a:endParaRPr kumimoji="0" lang="zh-CN" altLang="en-US" sz="2800" b="1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Times New Roman" panose="02020603050405020304" pitchFamily="18" charset="0"/>
                </a:endParaRPr>
              </a:p>
            </p:txBody>
          </p:sp>
        </p:grpSp>
        <p:cxnSp>
          <p:nvCxnSpPr>
            <p:cNvPr id="82" name="直接箭头连接符 81"/>
            <p:cNvCxnSpPr/>
            <p:nvPr>
              <p:custDataLst>
                <p:tags r:id="rId16"/>
              </p:custDataLst>
            </p:nvPr>
          </p:nvCxnSpPr>
          <p:spPr>
            <a:xfrm>
              <a:off x="6486496" y="2867911"/>
              <a:ext cx="582960" cy="0"/>
            </a:xfrm>
            <a:prstGeom prst="straightConnector1">
              <a:avLst/>
            </a:prstGeom>
            <a:ln w="28575">
              <a:solidFill>
                <a:srgbClr val="EB45DF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34" name="组合 133" title=""/>
          <p:cNvGrpSpPr/>
          <p:nvPr/>
        </p:nvGrpSpPr>
        <p:grpSpPr>
          <a:xfrm>
            <a:off x="3879253" y="4020307"/>
            <a:ext cx="2313818" cy="768063"/>
            <a:chOff x="2051680" y="2077726"/>
            <a:chExt cx="2313818" cy="768063"/>
          </a:xfrm>
        </p:grpSpPr>
        <p:grpSp>
          <p:nvGrpSpPr>
            <p:cNvPr id="135" name="组合 134"/>
            <p:cNvGrpSpPr/>
            <p:nvPr/>
          </p:nvGrpSpPr>
          <p:grpSpPr>
            <a:xfrm>
              <a:off x="2561799" y="2077726"/>
              <a:ext cx="1803699" cy="654051"/>
              <a:chOff x="2561799" y="2077726"/>
              <a:chExt cx="1803699" cy="654051"/>
            </a:xfrm>
          </p:grpSpPr>
          <p:sp>
            <p:nvSpPr>
              <p:cNvPr id="137" name="矩形: 圆角 136"/>
              <p:cNvSpPr/>
              <p:nvPr>
                <p:custDataLst>
                  <p:tags r:id="rId17"/>
                </p:custDataLst>
              </p:nvPr>
            </p:nvSpPr>
            <p:spPr>
              <a:xfrm>
                <a:off x="2584707" y="2077726"/>
                <a:ext cx="1642744" cy="654051"/>
              </a:xfrm>
              <a:prstGeom prst="roundRect">
                <a:avLst/>
              </a:prstGeom>
              <a:solidFill>
                <a:schemeClr val="bg1"/>
              </a:solidFill>
              <a:ln w="19050">
                <a:solidFill>
                  <a:srgbClr val="0070C0"/>
                </a:solidFill>
                <a:prstDash val="dash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微软雅黑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微软雅黑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微软雅黑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微软雅黑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微软雅黑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微软雅黑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微软雅黑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微软雅黑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微软雅黑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latin typeface="黑体" panose="02010609060101010101" pitchFamily="49" charset="-122"/>
                  <a:ea typeface="黑体" panose="02010609060101010101" pitchFamily="49" charset="-122"/>
                </a:endParaRPr>
              </a:p>
            </p:txBody>
          </p:sp>
          <p:sp>
            <p:nvSpPr>
              <p:cNvPr id="138" name="矩形 137"/>
              <p:cNvSpPr/>
              <p:nvPr>
                <p:custDataLst>
                  <p:tags r:id="rId18"/>
                </p:custDataLst>
              </p:nvPr>
            </p:nvSpPr>
            <p:spPr>
              <a:xfrm>
                <a:off x="2561799" y="2101540"/>
                <a:ext cx="1803699" cy="609398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defTabSz="914400" fontAlgn="base">
                  <a:lnSpc>
                    <a:spcPct val="120000"/>
                  </a:lnSpc>
                  <a:spcBef>
                    <a:spcPct val="0"/>
                  </a:spcBef>
                  <a:spcAft>
                    <a:spcPct val="0"/>
                  </a:spcAft>
                  <a:defRPr/>
                </a:pPr>
                <a:r>
                  <a:rPr lang="en-US" altLang="zh-CN" sz="2800" b="1">
                    <a:latin typeface="Times New Roman" panose="02020603050405020304" pitchFamily="18" charset="0"/>
                    <a:ea typeface="黑体" panose="02010609060101010101" pitchFamily="49" charset="-122"/>
                    <a:cs typeface="Times New Roman" panose="02020603050405020304" pitchFamily="18" charset="0"/>
                  </a:rPr>
                  <a:t>9</a:t>
                </a:r>
                <a:r>
                  <a:rPr kumimoji="0" lang="en-US" altLang="zh-CN" sz="2800" b="1" i="0" u="none" strike="noStrike" kern="1200" cap="none" spc="0" normalizeH="0" baseline="0" noProof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Times New Roman" panose="02020603050405020304" pitchFamily="18" charset="0"/>
                    <a:ea typeface="黑体" panose="02010609060101010101" pitchFamily="49" charset="-122"/>
                    <a:cs typeface="Times New Roman" panose="02020603050405020304" pitchFamily="18" charset="0"/>
                  </a:rPr>
                  <a:t>0÷3</a:t>
                </a:r>
                <a:r>
                  <a:rPr kumimoji="0" lang="zh-CN" altLang="en-US" sz="2800" b="1" i="0" u="none" strike="noStrike" kern="1200" cap="none" spc="0" normalizeH="0" baseline="0" noProof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楷体" panose="02010609060101010101" pitchFamily="49" charset="-122"/>
                    <a:ea typeface="楷体" panose="02010609060101010101" pitchFamily="49" charset="-122"/>
                    <a:cs typeface="Times New Roman" panose="02020603050405020304" pitchFamily="18" charset="0"/>
                  </a:rPr>
                  <a:t>＝</a:t>
                </a:r>
                <a:r>
                  <a:rPr lang="en-US" altLang="zh-CN" sz="2800" b="1">
                    <a:latin typeface="Times New Roman" panose="02020603050405020304" pitchFamily="18" charset="0"/>
                    <a:ea typeface="黑体" panose="02010609060101010101" pitchFamily="49" charset="-122"/>
                    <a:cs typeface="Times New Roman" panose="02020603050405020304" pitchFamily="18" charset="0"/>
                  </a:rPr>
                  <a:t>30</a:t>
                </a:r>
                <a:endParaRPr kumimoji="0" lang="zh-CN" altLang="en-US" sz="2800" b="1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Times New Roman" panose="02020603050405020304" pitchFamily="18" charset="0"/>
                </a:endParaRPr>
              </a:p>
            </p:txBody>
          </p:sp>
        </p:grpSp>
        <p:cxnSp>
          <p:nvCxnSpPr>
            <p:cNvPr id="136" name="直接箭头连接符 135"/>
            <p:cNvCxnSpPr/>
            <p:nvPr>
              <p:custDataLst>
                <p:tags r:id="rId19"/>
              </p:custDataLst>
            </p:nvPr>
          </p:nvCxnSpPr>
          <p:spPr>
            <a:xfrm flipV="1">
              <a:off x="2051680" y="2504996"/>
              <a:ext cx="529171" cy="340793"/>
            </a:xfrm>
            <a:prstGeom prst="straightConnector1">
              <a:avLst/>
            </a:prstGeom>
            <a:ln w="28575">
              <a:solidFill>
                <a:srgbClr val="EB45DF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39" name="组合 138" title=""/>
          <p:cNvGrpSpPr/>
          <p:nvPr/>
        </p:nvGrpSpPr>
        <p:grpSpPr>
          <a:xfrm>
            <a:off x="3873992" y="4858111"/>
            <a:ext cx="2183137" cy="749900"/>
            <a:chOff x="2046419" y="2915530"/>
            <a:chExt cx="2183137" cy="749900"/>
          </a:xfrm>
        </p:grpSpPr>
        <p:grpSp>
          <p:nvGrpSpPr>
            <p:cNvPr id="140" name="组合 139"/>
            <p:cNvGrpSpPr/>
            <p:nvPr/>
          </p:nvGrpSpPr>
          <p:grpSpPr>
            <a:xfrm>
              <a:off x="2586812" y="3011379"/>
              <a:ext cx="1642744" cy="654051"/>
              <a:chOff x="2586812" y="3011379"/>
              <a:chExt cx="1642744" cy="654051"/>
            </a:xfrm>
          </p:grpSpPr>
          <p:sp>
            <p:nvSpPr>
              <p:cNvPr id="142" name="矩形: 圆角 141"/>
              <p:cNvSpPr/>
              <p:nvPr>
                <p:custDataLst>
                  <p:tags r:id="rId20"/>
                </p:custDataLst>
              </p:nvPr>
            </p:nvSpPr>
            <p:spPr>
              <a:xfrm>
                <a:off x="2586812" y="3011379"/>
                <a:ext cx="1642744" cy="654051"/>
              </a:xfrm>
              <a:prstGeom prst="roundRect">
                <a:avLst/>
              </a:prstGeom>
              <a:solidFill>
                <a:schemeClr val="bg1"/>
              </a:solidFill>
              <a:ln w="19050">
                <a:solidFill>
                  <a:srgbClr val="0070C0"/>
                </a:solidFill>
                <a:prstDash val="dash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微软雅黑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微软雅黑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微软雅黑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微软雅黑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微软雅黑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微软雅黑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微软雅黑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微软雅黑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微软雅黑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latin typeface="黑体" panose="02010609060101010101" pitchFamily="49" charset="-122"/>
                  <a:ea typeface="黑体" panose="02010609060101010101" pitchFamily="49" charset="-122"/>
                </a:endParaRPr>
              </a:p>
            </p:txBody>
          </p:sp>
          <p:sp>
            <p:nvSpPr>
              <p:cNvPr id="143" name="矩形 142"/>
              <p:cNvSpPr/>
              <p:nvPr>
                <p:custDataLst>
                  <p:tags r:id="rId21"/>
                </p:custDataLst>
              </p:nvPr>
            </p:nvSpPr>
            <p:spPr>
              <a:xfrm>
                <a:off x="2737766" y="3029900"/>
                <a:ext cx="1444626" cy="609398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defTabSz="914400" fontAlgn="base">
                  <a:lnSpc>
                    <a:spcPct val="120000"/>
                  </a:lnSpc>
                  <a:spcBef>
                    <a:spcPct val="0"/>
                  </a:spcBef>
                  <a:spcAft>
                    <a:spcPct val="0"/>
                  </a:spcAft>
                  <a:defRPr/>
                </a:pPr>
                <a:r>
                  <a:rPr kumimoji="0" lang="en-US" altLang="zh-CN" sz="2800" b="1" i="0" u="none" strike="noStrike" kern="1200" cap="none" spc="0" normalizeH="0" baseline="0" noProof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Times New Roman" panose="02020603050405020304" pitchFamily="18" charset="0"/>
                    <a:ea typeface="黑体" panose="02010609060101010101" pitchFamily="49" charset="-122"/>
                    <a:cs typeface="Times New Roman" panose="02020603050405020304" pitchFamily="18" charset="0"/>
                  </a:rPr>
                  <a:t>6÷3</a:t>
                </a:r>
                <a:r>
                  <a:rPr kumimoji="0" lang="zh-CN" altLang="en-US" sz="2800" b="1" i="0" u="none" strike="noStrike" kern="1200" cap="none" spc="0" normalizeH="0" baseline="0" noProof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楷体" panose="02010609060101010101" pitchFamily="49" charset="-122"/>
                    <a:ea typeface="楷体" panose="02010609060101010101" pitchFamily="49" charset="-122"/>
                    <a:cs typeface="Times New Roman" panose="02020603050405020304" pitchFamily="18" charset="0"/>
                  </a:rPr>
                  <a:t>＝</a:t>
                </a:r>
                <a:r>
                  <a:rPr lang="en-US" altLang="zh-CN" sz="2800" b="1">
                    <a:latin typeface="Times New Roman" panose="02020603050405020304" pitchFamily="18" charset="0"/>
                    <a:ea typeface="黑体" panose="02010609060101010101" pitchFamily="49" charset="-122"/>
                    <a:cs typeface="Times New Roman" panose="02020603050405020304" pitchFamily="18" charset="0"/>
                  </a:rPr>
                  <a:t>2</a:t>
                </a:r>
                <a:endParaRPr kumimoji="0" lang="zh-CN" altLang="en-US" sz="2800" b="1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Times New Roman" panose="02020603050405020304" pitchFamily="18" charset="0"/>
                </a:endParaRPr>
              </a:p>
            </p:txBody>
          </p:sp>
        </p:grpSp>
        <p:cxnSp>
          <p:nvCxnSpPr>
            <p:cNvPr id="141" name="直接箭头连接符 140"/>
            <p:cNvCxnSpPr/>
            <p:nvPr>
              <p:custDataLst>
                <p:tags r:id="rId22"/>
              </p:custDataLst>
            </p:nvPr>
          </p:nvCxnSpPr>
          <p:spPr>
            <a:xfrm>
              <a:off x="2046419" y="2915530"/>
              <a:ext cx="529171" cy="340793"/>
            </a:xfrm>
            <a:prstGeom prst="straightConnector1">
              <a:avLst/>
            </a:prstGeom>
            <a:ln w="28575">
              <a:solidFill>
                <a:srgbClr val="EB45DF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44" name="组合 143" title=""/>
          <p:cNvGrpSpPr/>
          <p:nvPr/>
        </p:nvGrpSpPr>
        <p:grpSpPr>
          <a:xfrm>
            <a:off x="6063484" y="4479073"/>
            <a:ext cx="2184231" cy="686720"/>
            <a:chOff x="4235911" y="2536492"/>
            <a:chExt cx="2184231" cy="686720"/>
          </a:xfrm>
        </p:grpSpPr>
        <p:grpSp>
          <p:nvGrpSpPr>
            <p:cNvPr id="145" name="组合 144"/>
            <p:cNvGrpSpPr/>
            <p:nvPr/>
          </p:nvGrpSpPr>
          <p:grpSpPr>
            <a:xfrm>
              <a:off x="4777398" y="2545229"/>
              <a:ext cx="1642744" cy="654051"/>
              <a:chOff x="4396568" y="2576882"/>
              <a:chExt cx="1642744" cy="654051"/>
            </a:xfrm>
          </p:grpSpPr>
          <p:sp>
            <p:nvSpPr>
              <p:cNvPr id="148" name="矩形: 圆角 147"/>
              <p:cNvSpPr/>
              <p:nvPr>
                <p:custDataLst>
                  <p:tags r:id="rId23"/>
                </p:custDataLst>
              </p:nvPr>
            </p:nvSpPr>
            <p:spPr>
              <a:xfrm>
                <a:off x="4396568" y="2576882"/>
                <a:ext cx="1642744" cy="654051"/>
              </a:xfrm>
              <a:prstGeom prst="roundRect">
                <a:avLst/>
              </a:prstGeom>
              <a:solidFill>
                <a:schemeClr val="bg1"/>
              </a:solidFill>
              <a:ln w="19050">
                <a:solidFill>
                  <a:srgbClr val="0070C0"/>
                </a:solidFill>
                <a:prstDash val="dash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微软雅黑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微软雅黑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微软雅黑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微软雅黑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微软雅黑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微软雅黑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微软雅黑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微软雅黑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微软雅黑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latin typeface="黑体" panose="02010609060101010101" pitchFamily="49" charset="-122"/>
                  <a:ea typeface="黑体" panose="02010609060101010101" pitchFamily="49" charset="-122"/>
                </a:endParaRPr>
              </a:p>
            </p:txBody>
          </p:sp>
          <p:sp>
            <p:nvSpPr>
              <p:cNvPr id="149" name="矩形 148"/>
              <p:cNvSpPr/>
              <p:nvPr>
                <p:custDataLst>
                  <p:tags r:id="rId24"/>
                </p:custDataLst>
              </p:nvPr>
            </p:nvSpPr>
            <p:spPr>
              <a:xfrm>
                <a:off x="4478066" y="2591828"/>
                <a:ext cx="1492716" cy="609398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base" latinLnBrk="0" hangingPunct="1">
                  <a:lnSpc>
                    <a:spcPct val="12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en-US" altLang="zh-CN" sz="2800" b="1" i="0" u="none" strike="noStrike" kern="1200" cap="none" spc="0" normalizeH="0" baseline="0" noProof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Times New Roman" panose="02020603050405020304" pitchFamily="18" charset="0"/>
                    <a:ea typeface="黑体" panose="02010609060101010101" pitchFamily="49" charset="-122"/>
                    <a:cs typeface="Times New Roman" panose="02020603050405020304" pitchFamily="18" charset="0"/>
                  </a:rPr>
                  <a:t>30+2=32</a:t>
                </a:r>
                <a:endParaRPr kumimoji="0" lang="zh-CN" altLang="en-US" sz="2800" b="1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Times New Roman" panose="02020603050405020304" pitchFamily="18" charset="0"/>
                </a:endParaRPr>
              </a:p>
            </p:txBody>
          </p:sp>
        </p:grpSp>
        <p:cxnSp>
          <p:nvCxnSpPr>
            <p:cNvPr id="146" name="直接箭头连接符 145"/>
            <p:cNvCxnSpPr/>
            <p:nvPr>
              <p:custDataLst>
                <p:tags r:id="rId25"/>
              </p:custDataLst>
            </p:nvPr>
          </p:nvCxnSpPr>
          <p:spPr>
            <a:xfrm flipV="1">
              <a:off x="4242667" y="2882419"/>
              <a:ext cx="529171" cy="340793"/>
            </a:xfrm>
            <a:prstGeom prst="straightConnector1">
              <a:avLst/>
            </a:prstGeom>
            <a:ln w="28575">
              <a:solidFill>
                <a:srgbClr val="EB45DF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7" name="直接箭头连接符 146"/>
            <p:cNvCxnSpPr/>
            <p:nvPr>
              <p:custDataLst>
                <p:tags r:id="rId26"/>
              </p:custDataLst>
            </p:nvPr>
          </p:nvCxnSpPr>
          <p:spPr>
            <a:xfrm>
              <a:off x="4235911" y="2536492"/>
              <a:ext cx="529171" cy="340793"/>
            </a:xfrm>
            <a:prstGeom prst="straightConnector1">
              <a:avLst/>
            </a:prstGeom>
            <a:ln w="28575">
              <a:solidFill>
                <a:srgbClr val="EB45DF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50" name="组合 149" title=""/>
          <p:cNvGrpSpPr/>
          <p:nvPr/>
        </p:nvGrpSpPr>
        <p:grpSpPr>
          <a:xfrm>
            <a:off x="2645738" y="2253760"/>
            <a:ext cx="7594076" cy="1161529"/>
            <a:chOff x="3601764" y="1606692"/>
            <a:chExt cx="4236649" cy="1864550"/>
          </a:xfrm>
        </p:grpSpPr>
        <p:pic>
          <p:nvPicPr>
            <p:cNvPr id="151" name="图片 150"/>
            <p:cNvPicPr>
              <a:picLocks noChangeAspect="1"/>
            </p:cNvPicPr>
            <p:nvPr>
              <p:custDataLst>
                <p:tags r:id="rId28"/>
              </p:custDataLst>
            </p:nvPr>
          </p:nvPicPr>
          <p:blipFill>
            <a:blip r:embed="rId27"/>
            <a:stretch>
              <a:fillRect/>
            </a:stretch>
          </p:blipFill>
          <p:spPr>
            <a:xfrm>
              <a:off x="3601764" y="1606692"/>
              <a:ext cx="4236649" cy="1864550"/>
            </a:xfrm>
            <a:prstGeom prst="rect">
              <a:avLst/>
            </a:prstGeom>
          </p:spPr>
        </p:pic>
        <p:sp>
          <p:nvSpPr>
            <p:cNvPr id="152" name="文本框 151"/>
            <p:cNvSpPr txBox="1"/>
            <p:nvPr>
              <p:custDataLst>
                <p:tags r:id="rId29"/>
              </p:custDataLst>
            </p:nvPr>
          </p:nvSpPr>
          <p:spPr>
            <a:xfrm>
              <a:off x="3717114" y="1660834"/>
              <a:ext cx="4032778" cy="1729209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6858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3200" b="1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</a:rPr>
                <a:t>先把几十几分成</a:t>
              </a:r>
              <a:r>
                <a:rPr kumimoji="0" lang="zh-CN" altLang="en-US" sz="3200" b="1" i="0" u="none" strike="noStrike" kern="1200" cap="none" spc="0" normalizeH="0" baseline="0" noProof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</a:rPr>
                <a:t>几十</a:t>
              </a:r>
              <a:r>
                <a:rPr kumimoji="0" lang="zh-CN" altLang="en-US" sz="3200" b="1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</a:rPr>
                <a:t>和</a:t>
              </a:r>
              <a:r>
                <a:rPr kumimoji="0" lang="zh-CN" altLang="en-US" sz="3200" b="1" i="0" u="none" strike="noStrike" kern="1200" cap="none" spc="0" normalizeH="0" baseline="0" noProof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</a:rPr>
                <a:t>几</a:t>
              </a:r>
              <a:r>
                <a:rPr kumimoji="0" lang="zh-CN" altLang="en-US" sz="3200" b="1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</a:rPr>
                <a:t>，再</a:t>
              </a:r>
              <a:r>
                <a:rPr kumimoji="0" lang="zh-CN" altLang="en-US" sz="3200" b="1" i="0" u="none" strike="noStrike" kern="1200" cap="none" spc="0" normalizeH="0" baseline="0" noProof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</a:rPr>
                <a:t>分别除以一位数</a:t>
              </a:r>
              <a:r>
                <a:rPr kumimoji="0" lang="zh-CN" altLang="en-US" sz="3200" b="1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</a:rPr>
                <a:t>，最后把</a:t>
              </a:r>
              <a:r>
                <a:rPr kumimoji="0" lang="zh-CN" altLang="en-US" sz="3200" b="1" i="0" u="none" strike="noStrike" kern="1200" cap="none" spc="0" normalizeH="0" baseline="0" noProof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</a:rPr>
                <a:t>两次所得的商加起来</a:t>
              </a:r>
              <a:r>
                <a:rPr kumimoji="0" lang="zh-CN" altLang="en-US" sz="3200" b="1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</a:rPr>
                <a:t>。</a:t>
              </a:r>
              <a:endPara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endParaRPr>
            </a:p>
          </p:txBody>
        </p:sp>
      </p:grpSp>
      <p:sp>
        <p:nvSpPr>
          <p:cNvPr id="153" name="矩形 152" title=""/>
          <p:cNvSpPr/>
          <p:nvPr>
            <p:custDataLst>
              <p:tags r:id="rId30"/>
            </p:custDataLst>
          </p:nvPr>
        </p:nvSpPr>
        <p:spPr>
          <a:xfrm>
            <a:off x="4538425" y="1044335"/>
            <a:ext cx="3872982" cy="584775"/>
          </a:xfrm>
          <a:prstGeom prst="rect">
            <a:avLst/>
          </a:prstGeom>
          <a:noFill/>
          <a:ln w="9525">
            <a:noFill/>
            <a:prstDash val="sysDot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defRPr/>
            </a:pPr>
            <a:r>
              <a:rPr lang="zh-CN" altLang="en-US" sz="3200" b="1" noProof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黑体" panose="02010609060101010101" pitchFamily="49" charset="-122"/>
              </a:rPr>
              <a:t>知识点</a:t>
            </a:r>
            <a:r>
              <a:rPr lang="en-US" altLang="zh-CN" sz="3200" b="1" noProof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1</a:t>
            </a:r>
            <a:r>
              <a:rPr lang="zh-CN" altLang="en-US" sz="3200" b="1" noProof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黑体" panose="02010609060101010101" pitchFamily="49" charset="-122"/>
              </a:rPr>
              <a:t>：口算除法</a:t>
            </a:r>
            <a:endParaRPr lang="zh-CN" altLang="en-US" sz="3200" b="1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 spd="slow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1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1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1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2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7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" grpId="0"/>
      <p:bldP spid="71" grpId="0"/>
      <p:bldP spid="72" grpId="0"/>
      <p:bldP spid="73" grpId="0"/>
      <p:bldP spid="74" grpId="0"/>
      <p:bldP spid="75" grpId="0"/>
      <p:bldP spid="7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title="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12" t="16333" r="58750"/>
          <a:stretch>
            <a:fillRect/>
          </a:stretch>
        </p:blipFill>
        <p:spPr>
          <a:xfrm flipH="1">
            <a:off x="0" y="155575"/>
            <a:ext cx="2203450" cy="2583815"/>
          </a:xfrm>
          <a:prstGeom prst="rect">
            <a:avLst/>
          </a:prstGeom>
        </p:spPr>
      </p:pic>
      <p:sp>
        <p:nvSpPr>
          <p:cNvPr id="3" name="文本框 2" title=""/>
          <p:cNvSpPr txBox="1"/>
          <p:nvPr>
            <p:custDataLst>
              <p:tags r:id="rId4"/>
            </p:custDataLst>
          </p:nvPr>
        </p:nvSpPr>
        <p:spPr>
          <a:xfrm>
            <a:off x="260508" y="696010"/>
            <a:ext cx="1866543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3200" kern="1200">
                <a:solidFill>
                  <a:srgbClr val="358DDF"/>
                </a:solidFill>
                <a:latin typeface="华康海报体W12(P)" panose="040b0c00000000000000" pitchFamily="82" charset="-122"/>
                <a:ea typeface="华康海报体W12(P)" panose="040b0c00000000000000" pitchFamily="82" charset="-122"/>
                <a:cs typeface="+mn-ea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ym typeface="+mn-lt"/>
              </a:rPr>
              <a:t>要点回顾</a:t>
            </a:r>
            <a:endParaRPr lang="zh-CN" altLang="en-US">
              <a:sym typeface="+mn-lt"/>
            </a:endParaRPr>
          </a:p>
        </p:txBody>
      </p:sp>
      <p:sp>
        <p:nvSpPr>
          <p:cNvPr id="204" name="文本框 203" title=""/>
          <p:cNvSpPr txBox="1"/>
          <p:nvPr>
            <p:custDataLst>
              <p:tags r:id="rId5"/>
            </p:custDataLst>
          </p:nvPr>
        </p:nvSpPr>
        <p:spPr>
          <a:xfrm>
            <a:off x="4118569" y="1142522"/>
            <a:ext cx="4121069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zh-CN" altLang="en-US" sz="32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知识点</a:t>
            </a:r>
            <a:r>
              <a:rPr lang="en-US" altLang="zh-CN" sz="3200" b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2</a:t>
            </a:r>
            <a:r>
              <a:rPr lang="zh-CN" altLang="en-US" sz="32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：笔算除法</a:t>
            </a:r>
            <a:endParaRPr lang="zh-CN" altLang="en-US" sz="3200" b="1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205" name="矩形 204" title=""/>
          <p:cNvSpPr/>
          <p:nvPr>
            <p:custDataLst>
              <p:tags r:id="rId6"/>
            </p:custDataLst>
          </p:nvPr>
        </p:nvSpPr>
        <p:spPr>
          <a:xfrm>
            <a:off x="2779636" y="1639446"/>
            <a:ext cx="6744798" cy="58477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 smtClean="0">
                <a:latin typeface="楷体" panose="02010609060101010101" pitchFamily="49" charset="-122"/>
                <a:ea typeface="楷体" panose="02010609060101010101" pitchFamily="49" charset="-122"/>
              </a:rPr>
              <a:t>两、三位数除以一位数的</a:t>
            </a:r>
            <a:r>
              <a:rPr lang="zh-CN" altLang="en-US" sz="3200" b="1">
                <a:latin typeface="楷体" panose="02010609060101010101" pitchFamily="49" charset="-122"/>
                <a:ea typeface="楷体" panose="02010609060101010101" pitchFamily="49" charset="-122"/>
              </a:rPr>
              <a:t>笔算方法：</a:t>
            </a:r>
            <a:endParaRPr lang="zh-CN" altLang="en-US" sz="28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grpSp>
        <p:nvGrpSpPr>
          <p:cNvPr id="73" name="组合 72" title=""/>
          <p:cNvGrpSpPr/>
          <p:nvPr/>
        </p:nvGrpSpPr>
        <p:grpSpPr>
          <a:xfrm>
            <a:off x="1798779" y="2220484"/>
            <a:ext cx="5526818" cy="3248639"/>
            <a:chOff x="3601764" y="1088433"/>
            <a:chExt cx="4149996" cy="5214895"/>
          </a:xfrm>
        </p:grpSpPr>
        <p:pic>
          <p:nvPicPr>
            <p:cNvPr id="74" name="图片 73"/>
            <p:cNvPicPr>
              <a:picLocks noChangeAspect="1"/>
            </p:cNvPicPr>
            <p:nvPr>
              <p:custDataLst>
                <p:tags r:id="rId8"/>
              </p:custDataLst>
            </p:nvPr>
          </p:nvPicPr>
          <p:blipFill>
            <a:blip r:embed="rId7"/>
            <a:stretch>
              <a:fillRect/>
            </a:stretch>
          </p:blipFill>
          <p:spPr>
            <a:xfrm>
              <a:off x="3601764" y="1088433"/>
              <a:ext cx="4149996" cy="5214895"/>
            </a:xfrm>
            <a:prstGeom prst="rect">
              <a:avLst/>
            </a:prstGeom>
          </p:spPr>
        </p:pic>
        <p:sp>
          <p:nvSpPr>
            <p:cNvPr id="75" name="文本框 74"/>
            <p:cNvSpPr txBox="1"/>
            <p:nvPr>
              <p:custDataLst>
                <p:tags r:id="rId9"/>
              </p:custDataLst>
            </p:nvPr>
          </p:nvSpPr>
          <p:spPr>
            <a:xfrm>
              <a:off x="3617656" y="1254896"/>
              <a:ext cx="4052659" cy="499000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>
                <a:defRPr/>
              </a:pPr>
              <a:r>
                <a:rPr lang="zh-CN" altLang="en-US" sz="2800" b="1">
                  <a:solidFill>
                    <a:prstClr val="black"/>
                  </a:solidFill>
                  <a:latin typeface="Times New Roman" panose="02020603050405020304" pitchFamily="18" charset="0"/>
                  <a:ea typeface="楷体" panose="02010609060101010101" pitchFamily="49" charset="-122"/>
                  <a:cs typeface="Times New Roman" panose="02020603050405020304" pitchFamily="18" charset="0"/>
                </a:rPr>
                <a:t>（</a:t>
              </a:r>
              <a:r>
                <a:rPr lang="en-US" altLang="zh-CN" sz="2800" b="1">
                  <a:solidFill>
                    <a:prstClr val="black"/>
                  </a:solidFill>
                  <a:latin typeface="Times New Roman" panose="02020603050405020304" pitchFamily="18" charset="0"/>
                  <a:ea typeface="楷体" panose="02010609060101010101" pitchFamily="49" charset="-122"/>
                  <a:cs typeface="Times New Roman" panose="02020603050405020304" pitchFamily="18" charset="0"/>
                </a:rPr>
                <a:t>1</a:t>
              </a:r>
              <a:r>
                <a:rPr lang="zh-CN" altLang="en-US" sz="2800" b="1">
                  <a:solidFill>
                    <a:prstClr val="black"/>
                  </a:solidFill>
                  <a:latin typeface="Times New Roman" panose="02020603050405020304" pitchFamily="18" charset="0"/>
                  <a:ea typeface="楷体" panose="02010609060101010101" pitchFamily="49" charset="-122"/>
                  <a:cs typeface="Times New Roman" panose="02020603050405020304" pitchFamily="18" charset="0"/>
                </a:rPr>
                <a:t>）</a:t>
              </a:r>
              <a:r>
                <a:rPr lang="zh-CN" altLang="en-US" sz="2800" b="1">
                  <a:solidFill>
                    <a:prstClr val="black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Times New Roman" panose="02020603050405020304" pitchFamily="18" charset="0"/>
                </a:rPr>
                <a:t>先用除数试除被除数的首位，如果它比除数小，再试除被除数的前两位数；</a:t>
              </a:r>
              <a:endParaRPr lang="zh-CN" altLang="en-US" sz="2800" b="1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endParaRPr>
            </a:p>
            <a:p>
              <a:pPr lvl="0">
                <a:defRPr/>
              </a:pPr>
              <a:r>
                <a:rPr lang="zh-CN" altLang="en-US" sz="2800" b="1">
                  <a:solidFill>
                    <a:prstClr val="black"/>
                  </a:solidFill>
                  <a:latin typeface="Times New Roman" panose="02020603050405020304" pitchFamily="18" charset="0"/>
                  <a:ea typeface="楷体" panose="02010609060101010101" pitchFamily="49" charset="-122"/>
                  <a:cs typeface="Times New Roman" panose="02020603050405020304" pitchFamily="18" charset="0"/>
                </a:rPr>
                <a:t>（</a:t>
              </a:r>
              <a:r>
                <a:rPr lang="en-US" altLang="zh-CN" sz="2800" b="1">
                  <a:solidFill>
                    <a:prstClr val="black"/>
                  </a:solidFill>
                  <a:latin typeface="Times New Roman" panose="02020603050405020304" pitchFamily="18" charset="0"/>
                  <a:ea typeface="楷体" panose="02010609060101010101" pitchFamily="49" charset="-122"/>
                  <a:cs typeface="Times New Roman" panose="02020603050405020304" pitchFamily="18" charset="0"/>
                </a:rPr>
                <a:t>2</a:t>
              </a:r>
              <a:r>
                <a:rPr lang="zh-CN" altLang="en-US" sz="2800" b="1">
                  <a:solidFill>
                    <a:prstClr val="black"/>
                  </a:solidFill>
                  <a:latin typeface="Times New Roman" panose="02020603050405020304" pitchFamily="18" charset="0"/>
                  <a:ea typeface="楷体" panose="02010609060101010101" pitchFamily="49" charset="-122"/>
                  <a:cs typeface="Times New Roman" panose="02020603050405020304" pitchFamily="18" charset="0"/>
                </a:rPr>
                <a:t>）</a:t>
              </a:r>
              <a:r>
                <a:rPr lang="zh-CN" altLang="en-US" sz="2800" b="1">
                  <a:solidFill>
                    <a:prstClr val="black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Times New Roman" panose="02020603050405020304" pitchFamily="18" charset="0"/>
                </a:rPr>
                <a:t>除到被除数的哪一位，就把商写在那一位的上面；</a:t>
              </a:r>
              <a:endParaRPr lang="zh-CN" altLang="en-US" sz="2800" b="1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endParaRPr>
            </a:p>
            <a:p>
              <a:pPr lvl="0">
                <a:defRPr/>
              </a:pPr>
              <a:r>
                <a:rPr lang="zh-CN" altLang="en-US" sz="2800" b="1">
                  <a:solidFill>
                    <a:prstClr val="black"/>
                  </a:solidFill>
                  <a:latin typeface="Times New Roman" panose="02020603050405020304" pitchFamily="18" charset="0"/>
                  <a:ea typeface="楷体" panose="02010609060101010101" pitchFamily="49" charset="-122"/>
                  <a:cs typeface="Times New Roman" panose="02020603050405020304" pitchFamily="18" charset="0"/>
                </a:rPr>
                <a:t>（</a:t>
              </a:r>
              <a:r>
                <a:rPr lang="en-US" altLang="zh-CN" sz="2800" b="1">
                  <a:solidFill>
                    <a:prstClr val="black"/>
                  </a:solidFill>
                  <a:latin typeface="Times New Roman" panose="02020603050405020304" pitchFamily="18" charset="0"/>
                  <a:ea typeface="楷体" panose="02010609060101010101" pitchFamily="49" charset="-122"/>
                  <a:cs typeface="Times New Roman" panose="02020603050405020304" pitchFamily="18" charset="0"/>
                </a:rPr>
                <a:t>3</a:t>
              </a:r>
              <a:r>
                <a:rPr lang="zh-CN" altLang="en-US" sz="2800" b="1">
                  <a:solidFill>
                    <a:prstClr val="black"/>
                  </a:solidFill>
                  <a:latin typeface="Times New Roman" panose="02020603050405020304" pitchFamily="18" charset="0"/>
                  <a:ea typeface="楷体" panose="02010609060101010101" pitchFamily="49" charset="-122"/>
                  <a:cs typeface="Times New Roman" panose="02020603050405020304" pitchFamily="18" charset="0"/>
                </a:rPr>
                <a:t>）</a:t>
              </a:r>
              <a:r>
                <a:rPr lang="zh-CN" altLang="en-US" sz="2800" b="1">
                  <a:solidFill>
                    <a:prstClr val="black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Times New Roman" panose="02020603050405020304" pitchFamily="18" charset="0"/>
                </a:rPr>
                <a:t>每求出一位商，余下的数必须比除数小。</a:t>
              </a:r>
              <a:endPara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endParaRPr>
            </a:p>
          </p:txBody>
        </p:sp>
      </p:grpSp>
      <p:sp>
        <p:nvSpPr>
          <p:cNvPr id="76" name="矩形 75" title=""/>
          <p:cNvSpPr/>
          <p:nvPr>
            <p:custDataLst>
              <p:tags r:id="rId10"/>
            </p:custDataLst>
          </p:nvPr>
        </p:nvSpPr>
        <p:spPr>
          <a:xfrm>
            <a:off x="9893777" y="2316429"/>
            <a:ext cx="365653" cy="3171753"/>
          </a:xfrm>
          <a:prstGeom prst="rect">
            <a:avLst/>
          </a:prstGeom>
          <a:solidFill>
            <a:srgbClr val="FFFF00">
              <a:alpha val="70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6858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35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黑体" panose="02010609060101010101" pitchFamily="49" charset="-122"/>
              <a:ea typeface="黑体" panose="02010609060101010101" pitchFamily="49" charset="-122"/>
              <a:cs typeface="+mn-cs"/>
            </a:endParaRPr>
          </a:p>
        </p:txBody>
      </p:sp>
      <p:sp>
        <p:nvSpPr>
          <p:cNvPr id="77" name="矩形 76" title=""/>
          <p:cNvSpPr/>
          <p:nvPr>
            <p:custDataLst>
              <p:tags r:id="rId11"/>
            </p:custDataLst>
          </p:nvPr>
        </p:nvSpPr>
        <p:spPr>
          <a:xfrm>
            <a:off x="9524434" y="2317871"/>
            <a:ext cx="365653" cy="2719841"/>
          </a:xfrm>
          <a:prstGeom prst="rect">
            <a:avLst/>
          </a:prstGeom>
          <a:solidFill>
            <a:srgbClr val="FFCCFF">
              <a:alpha val="69804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6858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35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黑体" panose="02010609060101010101" pitchFamily="49" charset="-122"/>
              <a:ea typeface="黑体" panose="02010609060101010101" pitchFamily="49" charset="-122"/>
              <a:cs typeface="+mn-cs"/>
            </a:endParaRPr>
          </a:p>
        </p:txBody>
      </p:sp>
      <p:sp>
        <p:nvSpPr>
          <p:cNvPr id="78" name="矩形 77" title=""/>
          <p:cNvSpPr/>
          <p:nvPr>
            <p:custDataLst>
              <p:tags r:id="rId12"/>
            </p:custDataLst>
          </p:nvPr>
        </p:nvSpPr>
        <p:spPr>
          <a:xfrm>
            <a:off x="9156802" y="2324183"/>
            <a:ext cx="365653" cy="1136742"/>
          </a:xfrm>
          <a:prstGeom prst="rect">
            <a:avLst/>
          </a:prstGeom>
          <a:solidFill>
            <a:srgbClr val="99FFCC">
              <a:alpha val="69804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6858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35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黑体" panose="02010609060101010101" pitchFamily="49" charset="-122"/>
              <a:ea typeface="黑体" panose="02010609060101010101" pitchFamily="49" charset="-122"/>
              <a:cs typeface="+mn-cs"/>
            </a:endParaRPr>
          </a:p>
        </p:txBody>
      </p:sp>
      <p:sp>
        <p:nvSpPr>
          <p:cNvPr id="79" name="Text Box 54" title=""/>
          <p:cNvSpPr txBox="1"/>
          <p:nvPr>
            <p:custDataLst>
              <p:tags r:id="rId13"/>
            </p:custDataLst>
          </p:nvPr>
        </p:nvSpPr>
        <p:spPr>
          <a:xfrm>
            <a:off x="9862328" y="2209528"/>
            <a:ext cx="421880" cy="556906"/>
          </a:xfrm>
          <a:prstGeom prst="rect">
            <a:avLst/>
          </a:prstGeom>
          <a:noFill/>
          <a:ln w="9525">
            <a:noFill/>
          </a:ln>
        </p:spPr>
        <p:txBody>
          <a:bodyPr wrap="none" lIns="120000" tIns="62400" rIns="120000" bIns="6240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8</a:t>
            </a:r>
            <a:endParaRPr lang="en-US" altLang="zh-CN" sz="2800" b="1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grpSp>
        <p:nvGrpSpPr>
          <p:cNvPr id="80" name="组合 79" title=""/>
          <p:cNvGrpSpPr/>
          <p:nvPr/>
        </p:nvGrpSpPr>
        <p:grpSpPr>
          <a:xfrm>
            <a:off x="8493228" y="2646411"/>
            <a:ext cx="1945744" cy="570016"/>
            <a:chOff x="3603550" y="2004115"/>
            <a:chExt cx="1945744" cy="570016"/>
          </a:xfrm>
        </p:grpSpPr>
        <p:pic>
          <p:nvPicPr>
            <p:cNvPr id="81" name="图片 80"/>
            <p:cNvPicPr>
              <a:picLocks noChangeAspect="1"/>
            </p:cNvPicPr>
            <p:nvPr>
              <p:custDataLst>
                <p:tags r:id="rId15"/>
              </p:custDataLst>
            </p:nvPr>
          </p:nvPicPr>
          <p:blipFill>
            <a:blip r:embed="rId14"/>
            <a:stretch>
              <a:fillRect/>
            </a:stretch>
          </p:blipFill>
          <p:spPr>
            <a:xfrm>
              <a:off x="3971636" y="2004115"/>
              <a:ext cx="1577658" cy="563123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82" name="Text Box 48"/>
            <p:cNvSpPr txBox="1"/>
            <p:nvPr>
              <p:custDataLst>
                <p:tags r:id="rId16"/>
              </p:custDataLst>
            </p:nvPr>
          </p:nvSpPr>
          <p:spPr>
            <a:xfrm>
              <a:off x="4242545" y="2017225"/>
              <a:ext cx="1140025" cy="556906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 lIns="120000" tIns="62400" rIns="120000" bIns="62400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800" b="1">
                  <a:latin typeface="Times New Roman" panose="02020603050405020304" pitchFamily="18" charset="0"/>
                  <a:ea typeface="黑体" panose="02010609060101010101" pitchFamily="49" charset="-122"/>
                  <a:cs typeface="Times New Roman" panose="02020603050405020304" pitchFamily="18" charset="0"/>
                </a:rPr>
                <a:t>2  5  6</a:t>
              </a:r>
              <a:endParaRPr lang="en-US" altLang="zh-CN" sz="2800" b="1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endParaRPr>
            </a:p>
          </p:txBody>
        </p:sp>
        <p:sp>
          <p:nvSpPr>
            <p:cNvPr id="132" name="Text Box 53"/>
            <p:cNvSpPr txBox="1"/>
            <p:nvPr>
              <p:custDataLst>
                <p:tags r:id="rId17"/>
              </p:custDataLst>
            </p:nvPr>
          </p:nvSpPr>
          <p:spPr>
            <a:xfrm>
              <a:off x="3603550" y="2016272"/>
              <a:ext cx="692149" cy="556906"/>
            </a:xfrm>
            <a:prstGeom prst="rect">
              <a:avLst/>
            </a:prstGeom>
            <a:noFill/>
            <a:ln w="9525">
              <a:noFill/>
            </a:ln>
          </p:spPr>
          <p:txBody>
            <a:bodyPr lIns="120000" tIns="62400" rIns="120000" bIns="62400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800" b="1">
                  <a:latin typeface="Times New Roman" panose="02020603050405020304" pitchFamily="18" charset="0"/>
                  <a:ea typeface="黑体" panose="02010609060101010101" pitchFamily="49" charset="-122"/>
                  <a:cs typeface="Times New Roman" panose="02020603050405020304" pitchFamily="18" charset="0"/>
                </a:rPr>
                <a:t>2</a:t>
              </a:r>
              <a:endParaRPr lang="en-US" altLang="zh-CN" sz="2800" b="1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endParaRPr>
            </a:p>
          </p:txBody>
        </p:sp>
      </p:grpSp>
      <p:sp>
        <p:nvSpPr>
          <p:cNvPr id="133" name="Text Box 55" title=""/>
          <p:cNvSpPr txBox="1"/>
          <p:nvPr>
            <p:custDataLst>
              <p:tags r:id="rId18"/>
            </p:custDataLst>
          </p:nvPr>
        </p:nvSpPr>
        <p:spPr>
          <a:xfrm>
            <a:off x="9127807" y="2209528"/>
            <a:ext cx="381173" cy="556906"/>
          </a:xfrm>
          <a:prstGeom prst="rect">
            <a:avLst/>
          </a:prstGeom>
          <a:noFill/>
          <a:ln w="9525">
            <a:noFill/>
          </a:ln>
        </p:spPr>
        <p:txBody>
          <a:bodyPr wrap="square" lIns="120000" tIns="62400" rIns="120000" bIns="6240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1</a:t>
            </a:r>
            <a:endParaRPr lang="en-US" altLang="zh-CN" sz="2800" b="1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34" name="Line 75" title=""/>
          <p:cNvSpPr/>
          <p:nvPr>
            <p:custDataLst>
              <p:tags r:id="rId19"/>
            </p:custDataLst>
          </p:nvPr>
        </p:nvSpPr>
        <p:spPr>
          <a:xfrm flipV="1">
            <a:off x="9021440" y="4219404"/>
            <a:ext cx="1417531" cy="5112"/>
          </a:xfrm>
          <a:prstGeom prst="line">
            <a:avLst/>
          </a:prstGeom>
          <a:ln w="28575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5" name="Text Box 77" title=""/>
          <p:cNvSpPr txBox="1"/>
          <p:nvPr>
            <p:custDataLst>
              <p:tags r:id="rId20"/>
            </p:custDataLst>
          </p:nvPr>
        </p:nvSpPr>
        <p:spPr>
          <a:xfrm>
            <a:off x="9505260" y="4182221"/>
            <a:ext cx="421880" cy="556906"/>
          </a:xfrm>
          <a:prstGeom prst="rect">
            <a:avLst/>
          </a:prstGeom>
          <a:noFill/>
          <a:ln w="9525">
            <a:noFill/>
          </a:ln>
        </p:spPr>
        <p:txBody>
          <a:bodyPr wrap="none" lIns="120000" tIns="62400" rIns="120000" bIns="6240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1</a:t>
            </a:r>
            <a:endParaRPr lang="en-US" altLang="zh-CN" sz="2800" b="1"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36" name="Text Box 71" title=""/>
          <p:cNvSpPr txBox="1"/>
          <p:nvPr>
            <p:custDataLst>
              <p:tags r:id="rId21"/>
            </p:custDataLst>
          </p:nvPr>
        </p:nvSpPr>
        <p:spPr>
          <a:xfrm>
            <a:off x="9492766" y="3737319"/>
            <a:ext cx="551180" cy="556906"/>
          </a:xfrm>
          <a:prstGeom prst="rect">
            <a:avLst/>
          </a:prstGeom>
          <a:noFill/>
          <a:ln w="9525">
            <a:noFill/>
          </a:ln>
        </p:spPr>
        <p:txBody>
          <a:bodyPr wrap="square" lIns="120000" tIns="62400" rIns="120000" bIns="6240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4</a:t>
            </a:r>
            <a:endParaRPr lang="en-US" altLang="zh-CN" sz="2800" b="1"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37" name="Text Box 73" title=""/>
          <p:cNvSpPr txBox="1"/>
          <p:nvPr>
            <p:custDataLst>
              <p:tags r:id="rId22"/>
            </p:custDataLst>
          </p:nvPr>
        </p:nvSpPr>
        <p:spPr>
          <a:xfrm>
            <a:off x="9902963" y="4998818"/>
            <a:ext cx="421880" cy="52322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50000"/>
              </a:spcBef>
            </a:pPr>
            <a:r>
              <a:rPr lang="en-US" altLang="zh-CN" sz="2800" b="1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0</a:t>
            </a:r>
            <a:endParaRPr lang="en-US" altLang="zh-CN" sz="2800" b="1"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38" name="Line 58" title=""/>
          <p:cNvSpPr/>
          <p:nvPr>
            <p:custDataLst>
              <p:tags r:id="rId23"/>
            </p:custDataLst>
          </p:nvPr>
        </p:nvSpPr>
        <p:spPr>
          <a:xfrm>
            <a:off x="8992742" y="3460924"/>
            <a:ext cx="1446229" cy="0"/>
          </a:xfrm>
          <a:prstGeom prst="line">
            <a:avLst/>
          </a:prstGeom>
          <a:ln w="28575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9" name="Text Box 54" title=""/>
          <p:cNvSpPr txBox="1"/>
          <p:nvPr>
            <p:custDataLst>
              <p:tags r:id="rId24"/>
            </p:custDataLst>
          </p:nvPr>
        </p:nvSpPr>
        <p:spPr>
          <a:xfrm>
            <a:off x="9132570" y="2984490"/>
            <a:ext cx="502754" cy="556906"/>
          </a:xfrm>
          <a:prstGeom prst="rect">
            <a:avLst/>
          </a:prstGeom>
          <a:noFill/>
          <a:ln w="9525">
            <a:noFill/>
          </a:ln>
        </p:spPr>
        <p:txBody>
          <a:bodyPr wrap="square" lIns="120000" tIns="62400" rIns="120000" bIns="6240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2</a:t>
            </a:r>
            <a:endParaRPr lang="en-US" altLang="zh-CN" sz="2800" b="1"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40" name="Text Box 74" title=""/>
          <p:cNvSpPr txBox="1"/>
          <p:nvPr>
            <p:custDataLst>
              <p:tags r:id="rId25"/>
            </p:custDataLst>
          </p:nvPr>
        </p:nvSpPr>
        <p:spPr>
          <a:xfrm>
            <a:off x="9494942" y="3391216"/>
            <a:ext cx="421880" cy="556906"/>
          </a:xfrm>
          <a:prstGeom prst="rect">
            <a:avLst/>
          </a:prstGeom>
          <a:noFill/>
          <a:ln w="9525">
            <a:noFill/>
          </a:ln>
        </p:spPr>
        <p:txBody>
          <a:bodyPr wrap="none" lIns="120000" tIns="62400" rIns="120000" bIns="6240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5</a:t>
            </a:r>
            <a:endParaRPr lang="en-US" altLang="zh-CN" sz="2800" b="1"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grpSp>
        <p:nvGrpSpPr>
          <p:cNvPr id="141" name="组合 140" title=""/>
          <p:cNvGrpSpPr/>
          <p:nvPr/>
        </p:nvGrpSpPr>
        <p:grpSpPr>
          <a:xfrm>
            <a:off x="9507620" y="4528363"/>
            <a:ext cx="776373" cy="558033"/>
            <a:chOff x="4466406" y="3934640"/>
            <a:chExt cx="776373" cy="558033"/>
          </a:xfrm>
        </p:grpSpPr>
        <p:sp>
          <p:nvSpPr>
            <p:cNvPr id="142" name="Text Box 73"/>
            <p:cNvSpPr txBox="1"/>
            <p:nvPr>
              <p:custDataLst>
                <p:tags r:id="rId26"/>
              </p:custDataLst>
            </p:nvPr>
          </p:nvSpPr>
          <p:spPr>
            <a:xfrm>
              <a:off x="4820899" y="3935767"/>
              <a:ext cx="421880" cy="556906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 lIns="120000" tIns="62400" rIns="120000" bIns="62400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800" b="1">
                  <a:latin typeface="Times New Roman" panose="02020603050405020304" pitchFamily="18" charset="0"/>
                  <a:ea typeface="黑体" panose="02010609060101010101" pitchFamily="49" charset="-122"/>
                  <a:cs typeface="Times New Roman" panose="02020603050405020304" pitchFamily="18" charset="0"/>
                </a:rPr>
                <a:t>6</a:t>
              </a:r>
              <a:endParaRPr lang="en-US" altLang="zh-CN" sz="2800" b="1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endParaRPr>
            </a:p>
          </p:txBody>
        </p:sp>
        <p:sp>
          <p:nvSpPr>
            <p:cNvPr id="143" name="Text Box 77"/>
            <p:cNvSpPr txBox="1"/>
            <p:nvPr>
              <p:custDataLst>
                <p:tags r:id="rId27"/>
              </p:custDataLst>
            </p:nvPr>
          </p:nvSpPr>
          <p:spPr>
            <a:xfrm>
              <a:off x="4466406" y="3934640"/>
              <a:ext cx="421880" cy="556906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 lIns="120000" tIns="62400" rIns="120000" bIns="62400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800" b="1">
                  <a:latin typeface="Times New Roman" panose="02020603050405020304" pitchFamily="18" charset="0"/>
                  <a:ea typeface="黑体" panose="02010609060101010101" pitchFamily="49" charset="-122"/>
                  <a:cs typeface="Times New Roman" panose="02020603050405020304" pitchFamily="18" charset="0"/>
                </a:rPr>
                <a:t>1</a:t>
              </a:r>
              <a:endParaRPr lang="en-US" altLang="zh-CN" sz="2800" b="1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endParaRPr>
            </a:p>
          </p:txBody>
        </p:sp>
      </p:grpSp>
      <p:sp>
        <p:nvSpPr>
          <p:cNvPr id="144" name="Line 75" title=""/>
          <p:cNvSpPr/>
          <p:nvPr>
            <p:custDataLst>
              <p:tags r:id="rId28"/>
            </p:custDataLst>
          </p:nvPr>
        </p:nvSpPr>
        <p:spPr>
          <a:xfrm flipV="1">
            <a:off x="9021440" y="5047940"/>
            <a:ext cx="1372240" cy="20587"/>
          </a:xfrm>
          <a:prstGeom prst="line">
            <a:avLst/>
          </a:prstGeom>
          <a:ln w="28575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5" name="Text Box 55" title=""/>
          <p:cNvSpPr txBox="1"/>
          <p:nvPr>
            <p:custDataLst>
              <p:tags r:id="rId29"/>
            </p:custDataLst>
          </p:nvPr>
        </p:nvSpPr>
        <p:spPr>
          <a:xfrm>
            <a:off x="9505769" y="2209578"/>
            <a:ext cx="381173" cy="556906"/>
          </a:xfrm>
          <a:prstGeom prst="rect">
            <a:avLst/>
          </a:prstGeom>
          <a:noFill/>
          <a:ln w="9525">
            <a:noFill/>
          </a:ln>
        </p:spPr>
        <p:txBody>
          <a:bodyPr wrap="square" lIns="120000" tIns="62400" rIns="120000" bIns="6240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2</a:t>
            </a:r>
            <a:endParaRPr lang="en-US" altLang="zh-CN" sz="2800" b="1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46" name="Text Box 73" title=""/>
          <p:cNvSpPr txBox="1"/>
          <p:nvPr>
            <p:custDataLst>
              <p:tags r:id="rId30"/>
            </p:custDataLst>
          </p:nvPr>
        </p:nvSpPr>
        <p:spPr>
          <a:xfrm>
            <a:off x="9865663" y="4182440"/>
            <a:ext cx="421880" cy="556906"/>
          </a:xfrm>
          <a:prstGeom prst="rect">
            <a:avLst/>
          </a:prstGeom>
          <a:noFill/>
          <a:ln w="9525">
            <a:noFill/>
          </a:ln>
        </p:spPr>
        <p:txBody>
          <a:bodyPr wrap="none" lIns="120000" tIns="62400" rIns="120000" bIns="6240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6</a:t>
            </a:r>
            <a:endParaRPr lang="en-US" altLang="zh-CN" sz="2800" b="1"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48" name="矩形 147" title=""/>
          <p:cNvSpPr/>
          <p:nvPr>
            <p:custDataLst>
              <p:tags r:id="rId31"/>
            </p:custDataLst>
          </p:nvPr>
        </p:nvSpPr>
        <p:spPr>
          <a:xfrm>
            <a:off x="8165894" y="2333541"/>
            <a:ext cx="365653" cy="2348288"/>
          </a:xfrm>
          <a:prstGeom prst="rect">
            <a:avLst/>
          </a:prstGeom>
          <a:solidFill>
            <a:srgbClr val="FFCCFF">
              <a:alpha val="69804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6858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35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黑体" panose="02010609060101010101" pitchFamily="49" charset="-122"/>
              <a:ea typeface="黑体" panose="02010609060101010101" pitchFamily="49" charset="-122"/>
              <a:cs typeface="+mn-cs"/>
            </a:endParaRPr>
          </a:p>
        </p:txBody>
      </p:sp>
      <p:sp>
        <p:nvSpPr>
          <p:cNvPr id="149" name="矩形 148" title=""/>
          <p:cNvSpPr/>
          <p:nvPr>
            <p:custDataLst>
              <p:tags r:id="rId32"/>
            </p:custDataLst>
          </p:nvPr>
        </p:nvSpPr>
        <p:spPr>
          <a:xfrm>
            <a:off x="7798262" y="2339852"/>
            <a:ext cx="365653" cy="1965222"/>
          </a:xfrm>
          <a:prstGeom prst="rect">
            <a:avLst/>
          </a:prstGeom>
          <a:solidFill>
            <a:srgbClr val="99FFCC">
              <a:alpha val="69804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6858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35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黑体" panose="02010609060101010101" pitchFamily="49" charset="-122"/>
              <a:ea typeface="黑体" panose="02010609060101010101" pitchFamily="49" charset="-122"/>
              <a:cs typeface="+mn-cs"/>
            </a:endParaRPr>
          </a:p>
        </p:txBody>
      </p:sp>
      <p:grpSp>
        <p:nvGrpSpPr>
          <p:cNvPr id="151" name="组合 150" title=""/>
          <p:cNvGrpSpPr/>
          <p:nvPr/>
        </p:nvGrpSpPr>
        <p:grpSpPr>
          <a:xfrm>
            <a:off x="7106113" y="2655187"/>
            <a:ext cx="1613770" cy="576909"/>
            <a:chOff x="3574975" y="1997222"/>
            <a:chExt cx="1613770" cy="576909"/>
          </a:xfrm>
        </p:grpSpPr>
        <p:pic>
          <p:nvPicPr>
            <p:cNvPr id="152" name="图片 151"/>
            <p:cNvPicPr>
              <a:picLocks noChangeAspect="1"/>
            </p:cNvPicPr>
            <p:nvPr>
              <p:custDataLst>
                <p:tags r:id="rId33"/>
              </p:custDataLst>
            </p:nvPr>
          </p:nvPicPr>
          <p:blipFill>
            <a:blip r:embed="rId14"/>
            <a:stretch>
              <a:fillRect/>
            </a:stretch>
          </p:blipFill>
          <p:spPr>
            <a:xfrm>
              <a:off x="3971636" y="2004115"/>
              <a:ext cx="1154705" cy="563123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153" name="Text Box 48"/>
            <p:cNvSpPr txBox="1"/>
            <p:nvPr>
              <p:custDataLst>
                <p:tags r:id="rId34"/>
              </p:custDataLst>
            </p:nvPr>
          </p:nvSpPr>
          <p:spPr>
            <a:xfrm>
              <a:off x="4228256" y="2017225"/>
              <a:ext cx="960489" cy="556906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 lIns="120000" tIns="62400" rIns="120000" bIns="62400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800" b="1">
                  <a:latin typeface="Times New Roman" panose="02020603050405020304" pitchFamily="18" charset="0"/>
                  <a:ea typeface="黑体" panose="02010609060101010101" pitchFamily="49" charset="-122"/>
                  <a:cs typeface="Times New Roman" panose="02020603050405020304" pitchFamily="18" charset="0"/>
                </a:rPr>
                <a:t>7  5  </a:t>
              </a:r>
              <a:endParaRPr lang="en-US" altLang="zh-CN" sz="2800" b="1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endParaRPr>
            </a:p>
          </p:txBody>
        </p:sp>
        <p:sp>
          <p:nvSpPr>
            <p:cNvPr id="154" name="Text Box 53"/>
            <p:cNvSpPr txBox="1"/>
            <p:nvPr>
              <p:custDataLst>
                <p:tags r:id="rId35"/>
              </p:custDataLst>
            </p:nvPr>
          </p:nvSpPr>
          <p:spPr>
            <a:xfrm>
              <a:off x="3574975" y="1997222"/>
              <a:ext cx="692149" cy="556906"/>
            </a:xfrm>
            <a:prstGeom prst="rect">
              <a:avLst/>
            </a:prstGeom>
            <a:noFill/>
            <a:ln w="9525">
              <a:noFill/>
            </a:ln>
          </p:spPr>
          <p:txBody>
            <a:bodyPr lIns="120000" tIns="62400" rIns="120000" bIns="62400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800" b="1">
                  <a:latin typeface="Times New Roman" panose="02020603050405020304" pitchFamily="18" charset="0"/>
                  <a:ea typeface="黑体" panose="02010609060101010101" pitchFamily="49" charset="-122"/>
                  <a:cs typeface="Times New Roman" panose="02020603050405020304" pitchFamily="18" charset="0"/>
                </a:rPr>
                <a:t>3</a:t>
              </a:r>
              <a:endParaRPr lang="en-US" altLang="zh-CN" sz="2800" b="1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endParaRPr>
            </a:p>
          </p:txBody>
        </p:sp>
      </p:grpSp>
      <p:sp>
        <p:nvSpPr>
          <p:cNvPr id="155" name="Text Box 55" title=""/>
          <p:cNvSpPr txBox="1"/>
          <p:nvPr>
            <p:custDataLst>
              <p:tags r:id="rId36"/>
            </p:custDataLst>
          </p:nvPr>
        </p:nvSpPr>
        <p:spPr>
          <a:xfrm>
            <a:off x="7769267" y="2225197"/>
            <a:ext cx="381173" cy="556906"/>
          </a:xfrm>
          <a:prstGeom prst="rect">
            <a:avLst/>
          </a:prstGeom>
          <a:noFill/>
          <a:ln w="9525">
            <a:noFill/>
          </a:ln>
        </p:spPr>
        <p:txBody>
          <a:bodyPr wrap="square" lIns="120000" tIns="62400" rIns="120000" bIns="6240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2</a:t>
            </a:r>
            <a:endParaRPr lang="en-US" altLang="zh-CN" sz="2800" b="1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56" name="Line 75" title=""/>
          <p:cNvSpPr/>
          <p:nvPr>
            <p:custDataLst>
              <p:tags r:id="rId37"/>
            </p:custDataLst>
          </p:nvPr>
        </p:nvSpPr>
        <p:spPr>
          <a:xfrm flipV="1">
            <a:off x="7677436" y="4292915"/>
            <a:ext cx="993681" cy="6216"/>
          </a:xfrm>
          <a:prstGeom prst="line">
            <a:avLst/>
          </a:prstGeom>
          <a:ln w="28575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7" name="Text Box 77" title=""/>
          <p:cNvSpPr txBox="1"/>
          <p:nvPr>
            <p:custDataLst>
              <p:tags r:id="rId38"/>
            </p:custDataLst>
          </p:nvPr>
        </p:nvSpPr>
        <p:spPr>
          <a:xfrm>
            <a:off x="8142543" y="4217629"/>
            <a:ext cx="421880" cy="556906"/>
          </a:xfrm>
          <a:prstGeom prst="rect">
            <a:avLst/>
          </a:prstGeom>
          <a:noFill/>
          <a:ln w="9525">
            <a:noFill/>
          </a:ln>
        </p:spPr>
        <p:txBody>
          <a:bodyPr wrap="none" lIns="120000" tIns="62400" rIns="120000" bIns="6240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0</a:t>
            </a:r>
            <a:endParaRPr lang="en-US" altLang="zh-CN" sz="2800" b="1"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58" name="Text Box 71" title=""/>
          <p:cNvSpPr txBox="1"/>
          <p:nvPr>
            <p:custDataLst>
              <p:tags r:id="rId39"/>
            </p:custDataLst>
          </p:nvPr>
        </p:nvSpPr>
        <p:spPr>
          <a:xfrm>
            <a:off x="8119937" y="3800146"/>
            <a:ext cx="551180" cy="556906"/>
          </a:xfrm>
          <a:prstGeom prst="rect">
            <a:avLst/>
          </a:prstGeom>
          <a:noFill/>
          <a:ln w="9525">
            <a:noFill/>
          </a:ln>
        </p:spPr>
        <p:txBody>
          <a:bodyPr wrap="square" lIns="120000" tIns="62400" rIns="120000" bIns="6240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5</a:t>
            </a:r>
            <a:endParaRPr lang="en-US" altLang="zh-CN" sz="2800" b="1"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60" name="Line 58" title=""/>
          <p:cNvSpPr/>
          <p:nvPr>
            <p:custDataLst>
              <p:tags r:id="rId40"/>
            </p:custDataLst>
          </p:nvPr>
        </p:nvSpPr>
        <p:spPr>
          <a:xfrm flipV="1">
            <a:off x="7634202" y="3465375"/>
            <a:ext cx="1036915" cy="11218"/>
          </a:xfrm>
          <a:prstGeom prst="line">
            <a:avLst/>
          </a:prstGeom>
          <a:ln w="28575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1" name="Text Box 54" title=""/>
          <p:cNvSpPr txBox="1"/>
          <p:nvPr>
            <p:custDataLst>
              <p:tags r:id="rId41"/>
            </p:custDataLst>
          </p:nvPr>
        </p:nvSpPr>
        <p:spPr>
          <a:xfrm>
            <a:off x="7760016" y="2976982"/>
            <a:ext cx="502754" cy="556906"/>
          </a:xfrm>
          <a:prstGeom prst="rect">
            <a:avLst/>
          </a:prstGeom>
          <a:noFill/>
          <a:ln w="9525">
            <a:noFill/>
          </a:ln>
        </p:spPr>
        <p:txBody>
          <a:bodyPr wrap="square" lIns="120000" tIns="62400" rIns="120000" bIns="6240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6</a:t>
            </a:r>
            <a:endParaRPr lang="en-US" altLang="zh-CN" sz="2800" b="1"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62" name="Text Box 74" title=""/>
          <p:cNvSpPr txBox="1"/>
          <p:nvPr>
            <p:custDataLst>
              <p:tags r:id="rId42"/>
            </p:custDataLst>
          </p:nvPr>
        </p:nvSpPr>
        <p:spPr>
          <a:xfrm>
            <a:off x="8126875" y="3412009"/>
            <a:ext cx="421880" cy="556906"/>
          </a:xfrm>
          <a:prstGeom prst="rect">
            <a:avLst/>
          </a:prstGeom>
          <a:noFill/>
          <a:ln w="9525">
            <a:noFill/>
          </a:ln>
        </p:spPr>
        <p:txBody>
          <a:bodyPr wrap="none" lIns="120000" tIns="62400" rIns="120000" bIns="6240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5</a:t>
            </a:r>
            <a:endParaRPr lang="en-US" altLang="zh-CN" sz="2800" b="1"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67" name="Text Box 55" title=""/>
          <p:cNvSpPr txBox="1"/>
          <p:nvPr>
            <p:custDataLst>
              <p:tags r:id="rId43"/>
            </p:custDataLst>
          </p:nvPr>
        </p:nvSpPr>
        <p:spPr>
          <a:xfrm>
            <a:off x="8147229" y="2220484"/>
            <a:ext cx="381173" cy="556906"/>
          </a:xfrm>
          <a:prstGeom prst="rect">
            <a:avLst/>
          </a:prstGeom>
          <a:noFill/>
          <a:ln w="9525">
            <a:noFill/>
          </a:ln>
        </p:spPr>
        <p:txBody>
          <a:bodyPr wrap="square" lIns="120000" tIns="62400" rIns="120000" bIns="6240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5</a:t>
            </a:r>
            <a:endParaRPr lang="en-US" altLang="zh-CN" sz="2800" b="1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69" name="Text Box 54" title=""/>
          <p:cNvSpPr txBox="1"/>
          <p:nvPr>
            <p:custDataLst>
              <p:tags r:id="rId44"/>
            </p:custDataLst>
          </p:nvPr>
        </p:nvSpPr>
        <p:spPr>
          <a:xfrm>
            <a:off x="7770102" y="3406628"/>
            <a:ext cx="502754" cy="556906"/>
          </a:xfrm>
          <a:prstGeom prst="rect">
            <a:avLst/>
          </a:prstGeom>
          <a:noFill/>
          <a:ln w="9525">
            <a:noFill/>
          </a:ln>
        </p:spPr>
        <p:txBody>
          <a:bodyPr wrap="square" lIns="120000" tIns="62400" rIns="120000" bIns="6240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1</a:t>
            </a:r>
            <a:endParaRPr lang="en-US" altLang="zh-CN" sz="2800" b="1"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70" name="Text Box 54" title=""/>
          <p:cNvSpPr txBox="1"/>
          <p:nvPr>
            <p:custDataLst>
              <p:tags r:id="rId45"/>
            </p:custDataLst>
          </p:nvPr>
        </p:nvSpPr>
        <p:spPr>
          <a:xfrm>
            <a:off x="7769614" y="3790112"/>
            <a:ext cx="502754" cy="556906"/>
          </a:xfrm>
          <a:prstGeom prst="rect">
            <a:avLst/>
          </a:prstGeom>
          <a:noFill/>
          <a:ln w="9525">
            <a:noFill/>
          </a:ln>
        </p:spPr>
        <p:txBody>
          <a:bodyPr wrap="square" lIns="120000" tIns="62400" rIns="120000" bIns="6240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1</a:t>
            </a:r>
            <a:endParaRPr lang="en-US" altLang="zh-CN" sz="2800" b="1"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 spd="slow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31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500"/>
                                        <p:tgtEl>
                                          <p:spTgt spid="1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1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 nodeType="clickPar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1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 nodeType="clickPar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60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 nodeType="clickPar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1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 nodeType="clickPar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7" dur="500"/>
                                        <p:tgtEl>
                                          <p:spTgt spid="1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 nodeType="clickPar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1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 nodeType="clickPar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1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89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 nodeType="clickPar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500"/>
                                        <p:tgtEl>
                                          <p:spTgt spid="1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 nodeType="clickPar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1" dur="500"/>
                                        <p:tgtEl>
                                          <p:spTgt spid="1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 nodeType="clickPar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6" dur="500"/>
                                        <p:tgtEl>
                                          <p:spTgt spid="1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 nodeType="clickPar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500"/>
                                        <p:tgtEl>
                                          <p:spTgt spid="1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2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13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5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 nodeType="clickPar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0" dur="500"/>
                                        <p:tgtEl>
                                          <p:spTgt spid="1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 nodeType="clickPar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5" dur="500"/>
                                        <p:tgtEl>
                                          <p:spTgt spid="1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 nodeType="clickPar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0" dur="500"/>
                                        <p:tgtEl>
                                          <p:spTgt spid="1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 nodeType="clickPar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5" dur="500"/>
                                        <p:tgtEl>
                                          <p:spTgt spid="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 nodeType="clickPar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0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1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42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4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5" fill="hold" nodeType="clickPar">
                      <p:stCondLst>
                        <p:cond delay="indefinite"/>
                      </p:stCondLst>
                      <p:childTnLst>
                        <p:par>
                          <p:cTn id="146" fill="hold">
                            <p:stCondLst>
                              <p:cond delay="0"/>
                            </p:stCondLst>
                            <p:childTnLst>
                              <p:par>
                                <p:cTn id="147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9" dur="500"/>
                                        <p:tgtEl>
                                          <p:spTgt spid="1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0" fill="hold" nodeType="clickPar">
                      <p:stCondLst>
                        <p:cond delay="indefinite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4" dur="500"/>
                                        <p:tgtEl>
                                          <p:spTgt spid="1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5" fill="hold" nodeType="clickPar">
                      <p:stCondLst>
                        <p:cond delay="indefinite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9" dur="500"/>
                                        <p:tgtEl>
                                          <p:spTgt spid="1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" grpId="0"/>
      <p:bldP spid="76" grpId="0"/>
      <p:bldP spid="77" grpId="0"/>
      <p:bldP spid="78" grpId="0"/>
      <p:bldP spid="79" grpId="0"/>
      <p:bldP spid="133" grpId="0"/>
      <p:bldP spid="135" grpId="0"/>
      <p:bldP spid="136" grpId="0"/>
      <p:bldP spid="137" grpId="0"/>
      <p:bldP spid="139" grpId="0"/>
      <p:bldP spid="140" grpId="0"/>
      <p:bldP spid="145" grpId="0"/>
      <p:bldP spid="146" grpId="0"/>
      <p:bldP spid="148" grpId="0"/>
      <p:bldP spid="149" grpId="0"/>
      <p:bldP spid="155" grpId="0"/>
      <p:bldP spid="157" grpId="0"/>
      <p:bldP spid="158" grpId="0"/>
      <p:bldP spid="161" grpId="0"/>
      <p:bldP spid="162" grpId="0"/>
      <p:bldP spid="167" grpId="0"/>
      <p:bldP spid="169" grpId="0"/>
      <p:bldP spid="17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title="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12" t="16333" r="58750"/>
          <a:stretch>
            <a:fillRect/>
          </a:stretch>
        </p:blipFill>
        <p:spPr>
          <a:xfrm flipH="1">
            <a:off x="0" y="155575"/>
            <a:ext cx="2203450" cy="2583815"/>
          </a:xfrm>
          <a:prstGeom prst="rect">
            <a:avLst/>
          </a:prstGeom>
        </p:spPr>
      </p:pic>
      <p:sp>
        <p:nvSpPr>
          <p:cNvPr id="3" name="文本框 2" title=""/>
          <p:cNvSpPr txBox="1"/>
          <p:nvPr>
            <p:custDataLst>
              <p:tags r:id="rId4"/>
            </p:custDataLst>
          </p:nvPr>
        </p:nvSpPr>
        <p:spPr>
          <a:xfrm>
            <a:off x="260508" y="696010"/>
            <a:ext cx="1866543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3200" kern="1200">
                <a:solidFill>
                  <a:srgbClr val="358DDF"/>
                </a:solidFill>
                <a:latin typeface="华康海报体W12(P)" panose="040b0c00000000000000" pitchFamily="82" charset="-122"/>
                <a:ea typeface="华康海报体W12(P)" panose="040b0c00000000000000" pitchFamily="82" charset="-122"/>
                <a:cs typeface="+mn-ea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ym typeface="+mn-lt"/>
              </a:rPr>
              <a:t>要点回顾</a:t>
            </a:r>
            <a:endParaRPr lang="zh-CN" altLang="en-US">
              <a:sym typeface="+mn-lt"/>
            </a:endParaRPr>
          </a:p>
        </p:txBody>
      </p:sp>
      <p:sp>
        <p:nvSpPr>
          <p:cNvPr id="205" name="矩形 204" title=""/>
          <p:cNvSpPr/>
          <p:nvPr>
            <p:custDataLst>
              <p:tags r:id="rId5"/>
            </p:custDataLst>
          </p:nvPr>
        </p:nvSpPr>
        <p:spPr>
          <a:xfrm>
            <a:off x="3729480" y="1752142"/>
            <a:ext cx="4223112" cy="58477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latin typeface="楷体" panose="02010609060101010101" pitchFamily="49" charset="-122"/>
                <a:ea typeface="楷体" panose="02010609060101010101" pitchFamily="49" charset="-122"/>
              </a:rPr>
              <a:t>判断商的位数的方法：</a:t>
            </a:r>
            <a:endParaRPr lang="zh-CN" altLang="en-US" sz="28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71" name="文本框 70" title=""/>
          <p:cNvSpPr txBox="1"/>
          <p:nvPr>
            <p:custDataLst>
              <p:tags r:id="rId6"/>
            </p:custDataLst>
          </p:nvPr>
        </p:nvSpPr>
        <p:spPr>
          <a:xfrm>
            <a:off x="2649221" y="3942439"/>
            <a:ext cx="1589518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3200" b="1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261÷3</a:t>
            </a:r>
            <a:endParaRPr lang="zh-CN" altLang="en-US" sz="3200" b="1">
              <a:latin typeface="楷体" panose="02010609060101010101" pitchFamily="49" charset="-122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72" name="文本框 71" title=""/>
          <p:cNvSpPr txBox="1"/>
          <p:nvPr>
            <p:custDataLst>
              <p:tags r:id="rId7"/>
            </p:custDataLst>
          </p:nvPr>
        </p:nvSpPr>
        <p:spPr>
          <a:xfrm>
            <a:off x="2262617" y="5040913"/>
            <a:ext cx="2692626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zh-CN" altLang="en-US" sz="32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商是两位数</a:t>
            </a:r>
            <a:endParaRPr lang="zh-CN" altLang="en-US" sz="3200" b="1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73" name="文本框 72" title=""/>
          <p:cNvSpPr txBox="1"/>
          <p:nvPr>
            <p:custDataLst>
              <p:tags r:id="rId8"/>
            </p:custDataLst>
          </p:nvPr>
        </p:nvSpPr>
        <p:spPr>
          <a:xfrm>
            <a:off x="5139524" y="3944417"/>
            <a:ext cx="1456308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3200" b="1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960÷4</a:t>
            </a:r>
            <a:endParaRPr lang="zh-CN" altLang="en-US" sz="3200" b="1">
              <a:latin typeface="楷体" panose="02010609060101010101" pitchFamily="49" charset="-122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74" name="文本框 73" title=""/>
          <p:cNvSpPr txBox="1"/>
          <p:nvPr>
            <p:custDataLst>
              <p:tags r:id="rId9"/>
            </p:custDataLst>
          </p:nvPr>
        </p:nvSpPr>
        <p:spPr>
          <a:xfrm>
            <a:off x="4788608" y="5040913"/>
            <a:ext cx="2306463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zh-CN" altLang="en-US" sz="32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商是三位数</a:t>
            </a:r>
            <a:endParaRPr lang="zh-CN" altLang="en-US" sz="3200" b="1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75" name="文本框 74" title=""/>
          <p:cNvSpPr txBox="1"/>
          <p:nvPr>
            <p:custDataLst>
              <p:tags r:id="rId10"/>
            </p:custDataLst>
          </p:nvPr>
        </p:nvSpPr>
        <p:spPr>
          <a:xfrm>
            <a:off x="7540358" y="3942439"/>
            <a:ext cx="1768612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3200" b="1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8000÷5</a:t>
            </a:r>
            <a:endParaRPr lang="zh-CN" altLang="en-US" sz="3200" b="1">
              <a:latin typeface="楷体" panose="02010609060101010101" pitchFamily="49" charset="-122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76" name="文本框 75" title=""/>
          <p:cNvSpPr txBox="1"/>
          <p:nvPr>
            <p:custDataLst>
              <p:tags r:id="rId11"/>
            </p:custDataLst>
          </p:nvPr>
        </p:nvSpPr>
        <p:spPr>
          <a:xfrm>
            <a:off x="7347606" y="5040912"/>
            <a:ext cx="2331619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zh-CN" altLang="en-US" sz="32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商是三位数</a:t>
            </a:r>
            <a:endParaRPr lang="zh-CN" altLang="en-US" sz="3200" b="1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grpSp>
        <p:nvGrpSpPr>
          <p:cNvPr id="82" name="组合 81" title=""/>
          <p:cNvGrpSpPr/>
          <p:nvPr/>
        </p:nvGrpSpPr>
        <p:grpSpPr>
          <a:xfrm>
            <a:off x="1944226" y="2545898"/>
            <a:ext cx="8011284" cy="1161529"/>
            <a:chOff x="3601764" y="1606692"/>
            <a:chExt cx="4310508" cy="1864550"/>
          </a:xfrm>
        </p:grpSpPr>
        <p:pic>
          <p:nvPicPr>
            <p:cNvPr id="132" name="图片 131"/>
            <p:cNvPicPr>
              <a:picLocks noChangeAspect="1"/>
            </p:cNvPicPr>
            <p:nvPr>
              <p:custDataLst>
                <p:tags r:id="rId13"/>
              </p:custDataLst>
            </p:nvPr>
          </p:nvPicPr>
          <p:blipFill>
            <a:blip r:embed="rId12"/>
            <a:stretch>
              <a:fillRect/>
            </a:stretch>
          </p:blipFill>
          <p:spPr>
            <a:xfrm>
              <a:off x="3601764" y="1606692"/>
              <a:ext cx="4236649" cy="1864550"/>
            </a:xfrm>
            <a:prstGeom prst="rect">
              <a:avLst/>
            </a:prstGeom>
          </p:spPr>
        </p:pic>
        <p:sp>
          <p:nvSpPr>
            <p:cNvPr id="133" name="文本框 132"/>
            <p:cNvSpPr txBox="1"/>
            <p:nvPr>
              <p:custDataLst>
                <p:tags r:id="rId14"/>
              </p:custDataLst>
            </p:nvPr>
          </p:nvSpPr>
          <p:spPr>
            <a:xfrm>
              <a:off x="3704108" y="1658219"/>
              <a:ext cx="4208164" cy="1729211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6858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3200" b="1" i="0" u="none" strike="noStrike" kern="1200" cap="none" spc="0" normalizeH="0" baseline="0" noProof="0" smtClean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Times New Roman" panose="02020603050405020304" pitchFamily="18" charset="0"/>
                </a:rPr>
                <a:t>三位数除以一位数时</a:t>
              </a:r>
              <a:r>
                <a:rPr kumimoji="0" lang="zh-CN" altLang="en-US" sz="3200" b="1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Times New Roman" panose="02020603050405020304" pitchFamily="18" charset="0"/>
                </a:rPr>
                <a:t>，</a:t>
              </a:r>
              <a:r>
                <a:rPr kumimoji="0" lang="zh-CN" altLang="en-US" sz="3200" b="1" i="0" u="none" strike="noStrike" kern="1200" cap="none" spc="0" normalizeH="0" baseline="0" noProof="0">
                  <a:ln>
                    <a:noFill/>
                  </a:ln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Times New Roman" panose="02020603050405020304" pitchFamily="18" charset="0"/>
                </a:rPr>
                <a:t>百</a:t>
              </a:r>
              <a:r>
                <a:rPr kumimoji="0" lang="zh-CN" altLang="en-US" sz="3200" b="1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Times New Roman" panose="02020603050405020304" pitchFamily="18" charset="0"/>
                </a:rPr>
                <a:t>位上</a:t>
              </a:r>
              <a:r>
                <a:rPr kumimoji="0" lang="zh-CN" altLang="en-US" sz="3200" b="1" i="0" u="none" strike="noStrike" kern="1200" cap="none" spc="0" normalizeH="0" baseline="0" noProof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Times New Roman" panose="02020603050405020304" pitchFamily="18" charset="0"/>
                </a:rPr>
                <a:t>够除</a:t>
              </a:r>
              <a:r>
                <a:rPr kumimoji="0" lang="zh-CN" altLang="en-US" sz="3200" b="1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Times New Roman" panose="02020603050405020304" pitchFamily="18" charset="0"/>
                </a:rPr>
                <a:t>，商就是</a:t>
              </a:r>
              <a:r>
                <a:rPr kumimoji="0" lang="zh-CN" altLang="en-US" sz="3200" b="1" i="0" u="none" strike="noStrike" kern="1200" cap="none" spc="0" normalizeH="0" baseline="0" noProof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Times New Roman" panose="02020603050405020304" pitchFamily="18" charset="0"/>
                </a:rPr>
                <a:t>三位数</a:t>
              </a:r>
              <a:r>
                <a:rPr kumimoji="0" lang="en-US" altLang="zh-CN" sz="3200" b="1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Times New Roman" panose="02020603050405020304" pitchFamily="18" charset="0"/>
                </a:rPr>
                <a:t>;</a:t>
              </a:r>
              <a:r>
                <a:rPr kumimoji="0" lang="zh-CN" altLang="en-US" sz="3200" b="1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Times New Roman" panose="02020603050405020304" pitchFamily="18" charset="0"/>
                </a:rPr>
                <a:t>百位上</a:t>
              </a:r>
              <a:r>
                <a:rPr kumimoji="0" lang="zh-CN" altLang="en-US" sz="3200" b="1" i="0" u="none" strike="noStrike" kern="1200" cap="none" spc="0" normalizeH="0" baseline="0" noProof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Times New Roman" panose="02020603050405020304" pitchFamily="18" charset="0"/>
                </a:rPr>
                <a:t>不够除</a:t>
              </a:r>
              <a:r>
                <a:rPr kumimoji="0" lang="zh-CN" altLang="en-US" sz="3200" b="1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Times New Roman" panose="02020603050405020304" pitchFamily="18" charset="0"/>
                </a:rPr>
                <a:t>，商就是</a:t>
              </a:r>
              <a:r>
                <a:rPr kumimoji="0" lang="zh-CN" altLang="en-US" sz="3200" b="1" i="0" u="none" strike="noStrike" kern="1200" cap="none" spc="0" normalizeH="0" baseline="0" noProof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Times New Roman" panose="02020603050405020304" pitchFamily="18" charset="0"/>
                </a:rPr>
                <a:t>两位数</a:t>
              </a:r>
              <a:r>
                <a:rPr kumimoji="0" lang="zh-CN" altLang="en-US" sz="3200" b="1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Times New Roman" panose="02020603050405020304" pitchFamily="18" charset="0"/>
                </a:rPr>
                <a:t>。</a:t>
              </a:r>
              <a:endPara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endParaRPr>
            </a:p>
          </p:txBody>
        </p:sp>
      </p:grpSp>
      <p:sp>
        <p:nvSpPr>
          <p:cNvPr id="134" name="文本框 133" title=""/>
          <p:cNvSpPr txBox="1"/>
          <p:nvPr>
            <p:custDataLst>
              <p:tags r:id="rId15"/>
            </p:custDataLst>
          </p:nvPr>
        </p:nvSpPr>
        <p:spPr>
          <a:xfrm>
            <a:off x="2887089" y="4510368"/>
            <a:ext cx="1266342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3200" b="1">
                <a:solidFill>
                  <a:schemeClr val="accent1">
                    <a:lumMod val="75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2</a:t>
            </a:r>
            <a:r>
              <a:rPr lang="zh-CN" altLang="en-US" sz="3200" b="1">
                <a:solidFill>
                  <a:schemeClr val="accent1">
                    <a:lumMod val="75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＜</a:t>
            </a:r>
            <a:r>
              <a:rPr lang="en-US" altLang="zh-CN" sz="3200" b="1">
                <a:solidFill>
                  <a:schemeClr val="accent1">
                    <a:lumMod val="75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3</a:t>
            </a:r>
            <a:endParaRPr lang="zh-CN" altLang="en-US" sz="3200" b="1">
              <a:solidFill>
                <a:schemeClr val="accent1">
                  <a:lumMod val="75000"/>
                </a:schemeClr>
              </a:solidFill>
              <a:latin typeface="楷体" panose="02010609060101010101" pitchFamily="49" charset="-122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35" name="文本框 134" title=""/>
          <p:cNvSpPr txBox="1"/>
          <p:nvPr>
            <p:custDataLst>
              <p:tags r:id="rId16"/>
            </p:custDataLst>
          </p:nvPr>
        </p:nvSpPr>
        <p:spPr>
          <a:xfrm>
            <a:off x="5370952" y="4510367"/>
            <a:ext cx="1266342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3200" b="1">
                <a:solidFill>
                  <a:schemeClr val="accent1">
                    <a:lumMod val="75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9</a:t>
            </a:r>
            <a:r>
              <a:rPr lang="zh-CN" altLang="en-US" sz="3200" b="1">
                <a:solidFill>
                  <a:schemeClr val="accent1">
                    <a:lumMod val="75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＞</a:t>
            </a:r>
            <a:r>
              <a:rPr lang="en-US" altLang="zh-CN" sz="3200" b="1">
                <a:solidFill>
                  <a:schemeClr val="accent1">
                    <a:lumMod val="75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4</a:t>
            </a:r>
            <a:endParaRPr lang="zh-CN" altLang="en-US" sz="3200" b="1">
              <a:solidFill>
                <a:schemeClr val="accent1">
                  <a:lumMod val="75000"/>
                </a:schemeClr>
              </a:solidFill>
              <a:latin typeface="楷体" panose="02010609060101010101" pitchFamily="49" charset="-122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36" name="文本框 135" title=""/>
          <p:cNvSpPr txBox="1"/>
          <p:nvPr>
            <p:custDataLst>
              <p:tags r:id="rId17"/>
            </p:custDataLst>
          </p:nvPr>
        </p:nvSpPr>
        <p:spPr>
          <a:xfrm>
            <a:off x="7880245" y="4510367"/>
            <a:ext cx="1266342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3200" b="1">
                <a:solidFill>
                  <a:schemeClr val="accent1">
                    <a:lumMod val="75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8</a:t>
            </a:r>
            <a:r>
              <a:rPr lang="zh-CN" altLang="en-US" sz="3200" b="1">
                <a:solidFill>
                  <a:schemeClr val="accent1">
                    <a:lumMod val="75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＞</a:t>
            </a:r>
            <a:r>
              <a:rPr lang="en-US" altLang="zh-CN" sz="3200" b="1">
                <a:solidFill>
                  <a:schemeClr val="accent1">
                    <a:lumMod val="75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5</a:t>
            </a:r>
            <a:endParaRPr lang="zh-CN" altLang="en-US" sz="3200" b="1">
              <a:solidFill>
                <a:schemeClr val="accent1">
                  <a:lumMod val="75000"/>
                </a:schemeClr>
              </a:solidFill>
              <a:latin typeface="楷体" panose="02010609060101010101" pitchFamily="49" charset="-122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37" name="文本框 136" title=""/>
          <p:cNvSpPr txBox="1"/>
          <p:nvPr>
            <p:custDataLst>
              <p:tags r:id="rId18"/>
            </p:custDataLst>
          </p:nvPr>
        </p:nvSpPr>
        <p:spPr>
          <a:xfrm>
            <a:off x="3889334" y="1236502"/>
            <a:ext cx="4121069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zh-CN" altLang="en-US" sz="32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知识点</a:t>
            </a:r>
            <a:r>
              <a:rPr lang="en-US" altLang="zh-CN" sz="3200" b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2</a:t>
            </a:r>
            <a:r>
              <a:rPr lang="zh-CN" altLang="en-US" sz="32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：笔算除法</a:t>
            </a:r>
            <a:endParaRPr lang="zh-CN" altLang="en-US" sz="3200" b="1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40" name="文本框 139" title=""/>
          <p:cNvSpPr txBox="1"/>
          <p:nvPr>
            <p:custDataLst>
              <p:tags r:id="rId19"/>
            </p:custDataLst>
          </p:nvPr>
        </p:nvSpPr>
        <p:spPr>
          <a:xfrm>
            <a:off x="2647142" y="3942439"/>
            <a:ext cx="536882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3200" b="1">
                <a:solidFill>
                  <a:schemeClr val="accent1">
                    <a:lumMod val="75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2</a:t>
            </a:r>
            <a:endParaRPr lang="zh-CN" altLang="en-US" sz="3200" b="1">
              <a:solidFill>
                <a:schemeClr val="accent1">
                  <a:lumMod val="75000"/>
                </a:schemeClr>
              </a:solidFill>
              <a:latin typeface="楷体" panose="02010609060101010101" pitchFamily="49" charset="-122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41" name="文本框 140" title=""/>
          <p:cNvSpPr txBox="1"/>
          <p:nvPr>
            <p:custDataLst>
              <p:tags r:id="rId20"/>
            </p:custDataLst>
          </p:nvPr>
        </p:nvSpPr>
        <p:spPr>
          <a:xfrm>
            <a:off x="5139524" y="3944983"/>
            <a:ext cx="536882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3200" b="1">
                <a:solidFill>
                  <a:schemeClr val="accent1">
                    <a:lumMod val="75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9</a:t>
            </a:r>
            <a:endParaRPr lang="zh-CN" altLang="en-US" sz="3200" b="1">
              <a:solidFill>
                <a:schemeClr val="accent1">
                  <a:lumMod val="75000"/>
                </a:schemeClr>
              </a:solidFill>
              <a:latin typeface="楷体" panose="02010609060101010101" pitchFamily="49" charset="-122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42" name="文本框 141" title=""/>
          <p:cNvSpPr txBox="1"/>
          <p:nvPr>
            <p:custDataLst>
              <p:tags r:id="rId21"/>
            </p:custDataLst>
          </p:nvPr>
        </p:nvSpPr>
        <p:spPr>
          <a:xfrm>
            <a:off x="7536584" y="3942439"/>
            <a:ext cx="536882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3200" b="1">
                <a:solidFill>
                  <a:schemeClr val="accent1">
                    <a:lumMod val="75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8</a:t>
            </a:r>
            <a:endParaRPr lang="zh-CN" altLang="en-US" sz="3200" b="1">
              <a:solidFill>
                <a:schemeClr val="accent1">
                  <a:lumMod val="75000"/>
                </a:schemeClr>
              </a:solidFill>
              <a:latin typeface="楷体" panose="02010609060101010101" pitchFamily="49" charset="-122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 spd="slow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500"/>
                                        <p:tgtEl>
                                          <p:spTgt spid="1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 nodeType="clickPar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1" dur="500"/>
                                        <p:tgtEl>
                                          <p:spTgt spid="1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 nodeType="clickPar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 nodeType="clickPar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6" dur="500"/>
                                        <p:tgtEl>
                                          <p:spTgt spid="1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 nodeType="clickPar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" grpId="0"/>
      <p:bldP spid="71" grpId="0"/>
      <p:bldP spid="72" grpId="0"/>
      <p:bldP spid="73" grpId="0"/>
      <p:bldP spid="74" grpId="0"/>
      <p:bldP spid="75" grpId="0"/>
      <p:bldP spid="76" grpId="0"/>
      <p:bldP spid="134" grpId="0"/>
      <p:bldP spid="135" grpId="0"/>
      <p:bldP spid="136" grpId="0"/>
      <p:bldP spid="140" grpId="0"/>
      <p:bldP spid="141" grpId="0"/>
      <p:bldP spid="14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title="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12" t="16333" r="58750"/>
          <a:stretch>
            <a:fillRect/>
          </a:stretch>
        </p:blipFill>
        <p:spPr>
          <a:xfrm flipH="1">
            <a:off x="0" y="155575"/>
            <a:ext cx="2203450" cy="2583815"/>
          </a:xfrm>
          <a:prstGeom prst="rect">
            <a:avLst/>
          </a:prstGeom>
        </p:spPr>
      </p:pic>
      <p:sp>
        <p:nvSpPr>
          <p:cNvPr id="3" name="文本框 2" title=""/>
          <p:cNvSpPr txBox="1"/>
          <p:nvPr>
            <p:custDataLst>
              <p:tags r:id="rId4"/>
            </p:custDataLst>
          </p:nvPr>
        </p:nvSpPr>
        <p:spPr>
          <a:xfrm>
            <a:off x="260508" y="696010"/>
            <a:ext cx="1866543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3200" kern="1200">
                <a:solidFill>
                  <a:srgbClr val="358DDF"/>
                </a:solidFill>
                <a:latin typeface="华康海报体W12(P)" panose="040b0c00000000000000" pitchFamily="82" charset="-122"/>
                <a:ea typeface="华康海报体W12(P)" panose="040b0c00000000000000" pitchFamily="82" charset="-122"/>
                <a:cs typeface="+mn-ea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ym typeface="+mn-lt"/>
              </a:rPr>
              <a:t>要点回顾</a:t>
            </a:r>
            <a:endParaRPr lang="zh-CN" altLang="en-US">
              <a:sym typeface="+mn-lt"/>
            </a:endParaRPr>
          </a:p>
        </p:txBody>
      </p:sp>
      <p:sp>
        <p:nvSpPr>
          <p:cNvPr id="205" name="矩形 204" title=""/>
          <p:cNvSpPr/>
          <p:nvPr>
            <p:custDataLst>
              <p:tags r:id="rId5"/>
            </p:custDataLst>
          </p:nvPr>
        </p:nvSpPr>
        <p:spPr>
          <a:xfrm>
            <a:off x="2041674" y="1964791"/>
            <a:ext cx="6955205" cy="58477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latin typeface="楷体" panose="02010609060101010101" pitchFamily="49" charset="-122"/>
                <a:ea typeface="楷体" panose="02010609060101010101" pitchFamily="49" charset="-122"/>
              </a:rPr>
              <a:t>商中间或末尾有</a:t>
            </a:r>
            <a:r>
              <a:rPr lang="en-US" altLang="zh-CN" sz="3200" b="1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0</a:t>
            </a:r>
            <a:r>
              <a:rPr lang="zh-CN" altLang="en-US" sz="3200" b="1">
                <a:latin typeface="楷体" panose="02010609060101010101" pitchFamily="49" charset="-122"/>
                <a:ea typeface="楷体" panose="02010609060101010101" pitchFamily="49" charset="-122"/>
              </a:rPr>
              <a:t>的除法的笔算方法：</a:t>
            </a:r>
            <a:endParaRPr lang="zh-CN" altLang="en-US" sz="28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72" name="Text Box 54" title=""/>
          <p:cNvSpPr txBox="1"/>
          <p:nvPr>
            <p:custDataLst>
              <p:tags r:id="rId6"/>
            </p:custDataLst>
          </p:nvPr>
        </p:nvSpPr>
        <p:spPr>
          <a:xfrm>
            <a:off x="7043360" y="2780330"/>
            <a:ext cx="421880" cy="556906"/>
          </a:xfrm>
          <a:prstGeom prst="rect">
            <a:avLst/>
          </a:prstGeom>
          <a:noFill/>
          <a:ln w="9525">
            <a:noFill/>
          </a:ln>
        </p:spPr>
        <p:txBody>
          <a:bodyPr wrap="none" lIns="120000" tIns="62400" rIns="120000" bIns="6240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4</a:t>
            </a:r>
            <a:endParaRPr lang="en-US" altLang="zh-CN" sz="2800" b="1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grpSp>
        <p:nvGrpSpPr>
          <p:cNvPr id="73" name="组合 72" title=""/>
          <p:cNvGrpSpPr/>
          <p:nvPr/>
        </p:nvGrpSpPr>
        <p:grpSpPr>
          <a:xfrm>
            <a:off x="5679023" y="3217213"/>
            <a:ext cx="1974319" cy="570016"/>
            <a:chOff x="3574975" y="2004115"/>
            <a:chExt cx="1974319" cy="570016"/>
          </a:xfrm>
        </p:grpSpPr>
        <p:pic>
          <p:nvPicPr>
            <p:cNvPr id="82" name="图片 81"/>
            <p:cNvPicPr>
              <a:picLocks noChangeAspect="1"/>
            </p:cNvPicPr>
            <p:nvPr>
              <p:custDataLst>
                <p:tags r:id="rId8"/>
              </p:custDataLst>
            </p:nvPr>
          </p:nvPicPr>
          <p:blipFill>
            <a:blip r:embed="rId7"/>
            <a:stretch>
              <a:fillRect/>
            </a:stretch>
          </p:blipFill>
          <p:spPr>
            <a:xfrm>
              <a:off x="3971636" y="2004115"/>
              <a:ext cx="1577658" cy="563123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132" name="Text Box 48"/>
            <p:cNvSpPr txBox="1"/>
            <p:nvPr>
              <p:custDataLst>
                <p:tags r:id="rId9"/>
              </p:custDataLst>
            </p:nvPr>
          </p:nvSpPr>
          <p:spPr>
            <a:xfrm>
              <a:off x="4228256" y="2017225"/>
              <a:ext cx="1140025" cy="556906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 lIns="120000" tIns="62400" rIns="120000" bIns="62400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800" b="1">
                  <a:latin typeface="Times New Roman" panose="02020603050405020304" pitchFamily="18" charset="0"/>
                  <a:ea typeface="黑体" panose="02010609060101010101" pitchFamily="49" charset="-122"/>
                  <a:cs typeface="Times New Roman" panose="02020603050405020304" pitchFamily="18" charset="0"/>
                </a:rPr>
                <a:t>2  0  8</a:t>
              </a:r>
              <a:endParaRPr lang="en-US" altLang="zh-CN" sz="2800" b="1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endParaRPr>
            </a:p>
          </p:txBody>
        </p:sp>
        <p:sp>
          <p:nvSpPr>
            <p:cNvPr id="133" name="Text Box 53"/>
            <p:cNvSpPr txBox="1"/>
            <p:nvPr>
              <p:custDataLst>
                <p:tags r:id="rId10"/>
              </p:custDataLst>
            </p:nvPr>
          </p:nvSpPr>
          <p:spPr>
            <a:xfrm>
              <a:off x="3574975" y="2009922"/>
              <a:ext cx="692149" cy="556906"/>
            </a:xfrm>
            <a:prstGeom prst="rect">
              <a:avLst/>
            </a:prstGeom>
            <a:noFill/>
            <a:ln w="9525">
              <a:noFill/>
            </a:ln>
          </p:spPr>
          <p:txBody>
            <a:bodyPr lIns="120000" tIns="62400" rIns="120000" bIns="62400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800" b="1">
                  <a:latin typeface="Times New Roman" panose="02020603050405020304" pitchFamily="18" charset="0"/>
                  <a:ea typeface="黑体" panose="02010609060101010101" pitchFamily="49" charset="-122"/>
                  <a:cs typeface="Times New Roman" panose="02020603050405020304" pitchFamily="18" charset="0"/>
                </a:rPr>
                <a:t>2</a:t>
              </a:r>
              <a:endParaRPr lang="en-US" altLang="zh-CN" sz="2800" b="1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endParaRPr>
            </a:p>
          </p:txBody>
        </p:sp>
      </p:grpSp>
      <p:sp>
        <p:nvSpPr>
          <p:cNvPr id="74" name="Text Box 73" title=""/>
          <p:cNvSpPr txBox="1"/>
          <p:nvPr>
            <p:custDataLst>
              <p:tags r:id="rId11"/>
            </p:custDataLst>
          </p:nvPr>
        </p:nvSpPr>
        <p:spPr>
          <a:xfrm>
            <a:off x="7041220" y="4308132"/>
            <a:ext cx="421880" cy="556906"/>
          </a:xfrm>
          <a:prstGeom prst="rect">
            <a:avLst/>
          </a:prstGeom>
          <a:noFill/>
          <a:ln w="9525">
            <a:noFill/>
          </a:ln>
        </p:spPr>
        <p:txBody>
          <a:bodyPr wrap="none" lIns="120000" tIns="62400" rIns="120000" bIns="6240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8</a:t>
            </a:r>
            <a:endParaRPr lang="en-US" altLang="zh-CN" sz="2800" b="1"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75" name="Text Box 73" title=""/>
          <p:cNvSpPr txBox="1"/>
          <p:nvPr>
            <p:custDataLst>
              <p:tags r:id="rId12"/>
            </p:custDataLst>
          </p:nvPr>
        </p:nvSpPr>
        <p:spPr>
          <a:xfrm>
            <a:off x="7066157" y="3996239"/>
            <a:ext cx="421880" cy="52322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50000"/>
              </a:spcBef>
            </a:pPr>
            <a:r>
              <a:rPr lang="en-US" altLang="zh-CN" sz="2800" b="1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8</a:t>
            </a:r>
            <a:endParaRPr lang="en-US" altLang="zh-CN" sz="2800" b="1"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76" name="Line 58" title=""/>
          <p:cNvSpPr/>
          <p:nvPr>
            <p:custDataLst>
              <p:tags r:id="rId13"/>
            </p:custDataLst>
          </p:nvPr>
        </p:nvSpPr>
        <p:spPr>
          <a:xfrm>
            <a:off x="6207112" y="4046015"/>
            <a:ext cx="1182370" cy="0"/>
          </a:xfrm>
          <a:prstGeom prst="line">
            <a:avLst/>
          </a:prstGeom>
          <a:ln w="28575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7" name="Text Box 54" title=""/>
          <p:cNvSpPr txBox="1"/>
          <p:nvPr>
            <p:custDataLst>
              <p:tags r:id="rId14"/>
            </p:custDataLst>
          </p:nvPr>
        </p:nvSpPr>
        <p:spPr>
          <a:xfrm>
            <a:off x="6335863" y="3568827"/>
            <a:ext cx="377961" cy="556906"/>
          </a:xfrm>
          <a:prstGeom prst="rect">
            <a:avLst/>
          </a:prstGeom>
          <a:noFill/>
          <a:ln w="9525">
            <a:noFill/>
          </a:ln>
        </p:spPr>
        <p:txBody>
          <a:bodyPr wrap="square" lIns="120000" tIns="62400" rIns="120000" bIns="6240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2</a:t>
            </a:r>
            <a:endParaRPr lang="en-US" altLang="zh-CN" sz="2800" b="1"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78" name="Text Box 73" title=""/>
          <p:cNvSpPr txBox="1"/>
          <p:nvPr>
            <p:custDataLst>
              <p:tags r:id="rId15"/>
            </p:custDataLst>
          </p:nvPr>
        </p:nvSpPr>
        <p:spPr>
          <a:xfrm>
            <a:off x="7041220" y="4735362"/>
            <a:ext cx="421880" cy="556906"/>
          </a:xfrm>
          <a:prstGeom prst="rect">
            <a:avLst/>
          </a:prstGeom>
          <a:noFill/>
          <a:ln w="9525">
            <a:noFill/>
          </a:ln>
        </p:spPr>
        <p:txBody>
          <a:bodyPr wrap="none" lIns="120000" tIns="62400" rIns="120000" bIns="6240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0</a:t>
            </a:r>
            <a:endParaRPr lang="en-US" altLang="zh-CN" sz="2800" b="1"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79" name="Text Box 55" title=""/>
          <p:cNvSpPr txBox="1"/>
          <p:nvPr>
            <p:custDataLst>
              <p:tags r:id="rId16"/>
            </p:custDataLst>
          </p:nvPr>
        </p:nvSpPr>
        <p:spPr>
          <a:xfrm>
            <a:off x="6692305" y="2782067"/>
            <a:ext cx="381173" cy="556906"/>
          </a:xfrm>
          <a:prstGeom prst="rect">
            <a:avLst/>
          </a:prstGeom>
          <a:noFill/>
          <a:ln w="9525">
            <a:noFill/>
          </a:ln>
        </p:spPr>
        <p:txBody>
          <a:bodyPr wrap="square" lIns="120000" tIns="62400" rIns="120000" bIns="6240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0</a:t>
            </a:r>
            <a:endParaRPr lang="en-US" altLang="zh-CN" sz="2800" b="1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80" name="Text Box 54" title=""/>
          <p:cNvSpPr txBox="1"/>
          <p:nvPr>
            <p:custDataLst>
              <p:tags r:id="rId17"/>
            </p:custDataLst>
          </p:nvPr>
        </p:nvSpPr>
        <p:spPr>
          <a:xfrm>
            <a:off x="6332304" y="2782826"/>
            <a:ext cx="421880" cy="556906"/>
          </a:xfrm>
          <a:prstGeom prst="rect">
            <a:avLst/>
          </a:prstGeom>
          <a:noFill/>
          <a:ln w="9525">
            <a:noFill/>
          </a:ln>
        </p:spPr>
        <p:txBody>
          <a:bodyPr wrap="none" lIns="120000" tIns="62400" rIns="120000" bIns="6240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1</a:t>
            </a:r>
            <a:endParaRPr lang="en-US" altLang="zh-CN" sz="2800" b="1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81" name="Line 75" title=""/>
          <p:cNvSpPr/>
          <p:nvPr>
            <p:custDataLst>
              <p:tags r:id="rId18"/>
            </p:custDataLst>
          </p:nvPr>
        </p:nvSpPr>
        <p:spPr>
          <a:xfrm>
            <a:off x="6221400" y="4790764"/>
            <a:ext cx="1265217" cy="0"/>
          </a:xfrm>
          <a:prstGeom prst="line">
            <a:avLst/>
          </a:prstGeom>
          <a:ln w="28575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4" name="组合 133" title=""/>
          <p:cNvGrpSpPr/>
          <p:nvPr/>
        </p:nvGrpSpPr>
        <p:grpSpPr>
          <a:xfrm>
            <a:off x="1244533" y="3070604"/>
            <a:ext cx="4138323" cy="2326741"/>
            <a:chOff x="3703699" y="-761666"/>
            <a:chExt cx="2845859" cy="3735015"/>
          </a:xfrm>
        </p:grpSpPr>
        <p:pic>
          <p:nvPicPr>
            <p:cNvPr id="135" name="图片 134"/>
            <p:cNvPicPr>
              <a:picLocks noChangeAspect="1"/>
            </p:cNvPicPr>
            <p:nvPr>
              <p:custDataLst>
                <p:tags r:id="rId20"/>
              </p:custDataLst>
            </p:nvPr>
          </p:nvPicPr>
          <p:blipFill>
            <a:blip r:embed="rId19"/>
            <a:stretch>
              <a:fillRect/>
            </a:stretch>
          </p:blipFill>
          <p:spPr>
            <a:xfrm>
              <a:off x="3703699" y="-761666"/>
              <a:ext cx="2845859" cy="3195045"/>
            </a:xfrm>
            <a:prstGeom prst="rect">
              <a:avLst/>
            </a:prstGeom>
          </p:spPr>
        </p:pic>
        <p:sp>
          <p:nvSpPr>
            <p:cNvPr id="136" name="文本框 135"/>
            <p:cNvSpPr txBox="1"/>
            <p:nvPr>
              <p:custDataLst>
                <p:tags r:id="rId21"/>
              </p:custDataLst>
            </p:nvPr>
          </p:nvSpPr>
          <p:spPr>
            <a:xfrm>
              <a:off x="3774994" y="-633290"/>
              <a:ext cx="2768014" cy="3606639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685800" rtl="0" eaLnBrk="1" fontAlgn="auto" latinLnBrk="0" hangingPunct="1"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800" b="1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Times New Roman" panose="02020603050405020304" pitchFamily="18" charset="0"/>
                </a:rPr>
                <a:t>求出商</a:t>
              </a:r>
              <a:r>
                <a:rPr kumimoji="0" lang="zh-CN" altLang="en-US" sz="2800" b="1" i="0" u="none" strike="noStrike" kern="1200" cap="none" spc="0" normalizeH="0" baseline="0" noProof="0" smtClean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Times New Roman" panose="02020603050405020304" pitchFamily="18" charset="0"/>
                </a:rPr>
                <a:t>的</a:t>
              </a:r>
              <a:r>
                <a:rPr lang="zh-CN" altLang="en-US" sz="2800" b="1">
                  <a:solidFill>
                    <a:prstClr val="black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Times New Roman" panose="02020603050405020304" pitchFamily="18" charset="0"/>
                </a:rPr>
                <a:t>首</a:t>
              </a:r>
              <a:r>
                <a:rPr kumimoji="0" lang="zh-CN" altLang="en-US" sz="2800" b="1" i="0" u="none" strike="noStrike" kern="1200" cap="none" spc="0" normalizeH="0" baseline="0" noProof="0" smtClean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Times New Roman" panose="02020603050405020304" pitchFamily="18" charset="0"/>
                </a:rPr>
                <a:t>位</a:t>
              </a:r>
              <a:r>
                <a:rPr kumimoji="0" lang="zh-CN" altLang="en-US" sz="2800" b="1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Times New Roman" panose="02020603050405020304" pitchFamily="18" charset="0"/>
                </a:rPr>
                <a:t>上的数后，除到被除数的哪一位</a:t>
              </a:r>
              <a:r>
                <a:rPr kumimoji="0" lang="zh-CN" altLang="en-US" sz="2800" b="1" i="0" u="none" strike="noStrike" kern="1200" cap="none" spc="0" normalizeH="0" baseline="0" noProof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Times New Roman" panose="02020603050405020304" pitchFamily="18" charset="0"/>
                </a:rPr>
                <a:t>不够商</a:t>
              </a:r>
              <a:r>
                <a:rPr kumimoji="0" lang="en-US" altLang="zh-CN" sz="2800" b="1" i="0" u="none" strike="noStrike" kern="1200" cap="none" spc="0" normalizeH="0" baseline="0" noProof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Times New Roman" panose="02020603050405020304" pitchFamily="18" charset="0"/>
                  <a:ea typeface="楷体" panose="02010609060101010101" pitchFamily="49" charset="-122"/>
                  <a:cs typeface="Times New Roman" panose="02020603050405020304" pitchFamily="18" charset="0"/>
                </a:rPr>
                <a:t>1</a:t>
              </a:r>
              <a:r>
                <a:rPr kumimoji="0" lang="en-US" altLang="zh-CN" sz="2800" b="1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Times New Roman" panose="02020603050405020304" pitchFamily="18" charset="0"/>
                </a:rPr>
                <a:t>, </a:t>
              </a:r>
              <a:r>
                <a:rPr kumimoji="0" lang="zh-CN" altLang="en-US" sz="2800" b="1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Times New Roman" panose="02020603050405020304" pitchFamily="18" charset="0"/>
                </a:rPr>
                <a:t>就在这一位上面</a:t>
              </a:r>
              <a:r>
                <a:rPr kumimoji="0" lang="zh-CN" altLang="en-US" sz="2800" b="1" i="0" u="none" strike="noStrike" kern="1200" cap="none" spc="0" normalizeH="0" baseline="0" noProof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Times New Roman" panose="02020603050405020304" pitchFamily="18" charset="0"/>
                </a:rPr>
                <a:t>商</a:t>
              </a:r>
              <a:r>
                <a:rPr kumimoji="0" lang="en-US" altLang="zh-CN" sz="2800" b="1" i="0" u="none" strike="noStrike" kern="1200" cap="none" spc="0" normalizeH="0" baseline="0" noProof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Times New Roman" panose="02020603050405020304" pitchFamily="18" charset="0"/>
                  <a:ea typeface="楷体" panose="02010609060101010101" pitchFamily="49" charset="-122"/>
                  <a:cs typeface="Times New Roman" panose="02020603050405020304" pitchFamily="18" charset="0"/>
                </a:rPr>
                <a:t>0</a:t>
              </a:r>
              <a:r>
                <a:rPr lang="zh-CN" altLang="en-US" sz="2800" b="1">
                  <a:latin typeface="Times New Roman" panose="02020603050405020304" pitchFamily="18" charset="0"/>
                  <a:ea typeface="楷体" panose="02010609060101010101" pitchFamily="49" charset="-122"/>
                  <a:cs typeface="Times New Roman" panose="02020603050405020304" pitchFamily="18" charset="0"/>
                </a:rPr>
                <a:t>占位</a:t>
              </a:r>
              <a:r>
                <a:rPr kumimoji="0" lang="zh-CN" altLang="en-US" sz="2800" b="1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Times New Roman" panose="02020603050405020304" pitchFamily="18" charset="0"/>
                </a:rPr>
                <a:t>。</a:t>
              </a:r>
              <a:endPara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endParaRPr>
            </a:p>
            <a:p>
              <a:pPr marL="0" marR="0" lvl="0" indent="0" algn="l" defTabSz="6858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endParaRPr>
            </a:p>
          </p:txBody>
        </p:sp>
      </p:grpSp>
      <p:sp>
        <p:nvSpPr>
          <p:cNvPr id="138" name="Text Box 54" title=""/>
          <p:cNvSpPr txBox="1"/>
          <p:nvPr>
            <p:custDataLst>
              <p:tags r:id="rId22"/>
            </p:custDataLst>
          </p:nvPr>
        </p:nvSpPr>
        <p:spPr>
          <a:xfrm>
            <a:off x="8997319" y="2779451"/>
            <a:ext cx="421880" cy="556906"/>
          </a:xfrm>
          <a:prstGeom prst="rect">
            <a:avLst/>
          </a:prstGeom>
          <a:noFill/>
          <a:ln w="9525">
            <a:noFill/>
          </a:ln>
        </p:spPr>
        <p:txBody>
          <a:bodyPr wrap="none" lIns="120000" tIns="62400" rIns="120000" bIns="6240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0</a:t>
            </a:r>
            <a:endParaRPr lang="en-US" altLang="zh-CN" sz="2800" b="1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grpSp>
        <p:nvGrpSpPr>
          <p:cNvPr id="139" name="组合 138" title=""/>
          <p:cNvGrpSpPr/>
          <p:nvPr/>
        </p:nvGrpSpPr>
        <p:grpSpPr>
          <a:xfrm>
            <a:off x="7632982" y="3209441"/>
            <a:ext cx="1974319" cy="576909"/>
            <a:chOff x="3574975" y="1997222"/>
            <a:chExt cx="1974319" cy="576909"/>
          </a:xfrm>
        </p:grpSpPr>
        <p:pic>
          <p:nvPicPr>
            <p:cNvPr id="140" name="图片 139"/>
            <p:cNvPicPr>
              <a:picLocks noChangeAspect="1"/>
            </p:cNvPicPr>
            <p:nvPr>
              <p:custDataLst>
                <p:tags r:id="rId23"/>
              </p:custDataLst>
            </p:nvPr>
          </p:nvPicPr>
          <p:blipFill>
            <a:blip r:embed="rId7"/>
            <a:stretch>
              <a:fillRect/>
            </a:stretch>
          </p:blipFill>
          <p:spPr>
            <a:xfrm>
              <a:off x="3971636" y="2004115"/>
              <a:ext cx="1577658" cy="563123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141" name="Text Box 48"/>
            <p:cNvSpPr txBox="1"/>
            <p:nvPr>
              <p:custDataLst>
                <p:tags r:id="rId24"/>
              </p:custDataLst>
            </p:nvPr>
          </p:nvSpPr>
          <p:spPr>
            <a:xfrm>
              <a:off x="4228256" y="2017225"/>
              <a:ext cx="1140025" cy="556906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 lIns="120000" tIns="62400" rIns="120000" bIns="62400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800" b="1">
                  <a:latin typeface="Times New Roman" panose="02020603050405020304" pitchFamily="18" charset="0"/>
                  <a:ea typeface="黑体" panose="02010609060101010101" pitchFamily="49" charset="-122"/>
                  <a:cs typeface="Times New Roman" panose="02020603050405020304" pitchFamily="18" charset="0"/>
                </a:rPr>
                <a:t>6  5  0</a:t>
              </a:r>
              <a:endParaRPr lang="en-US" altLang="zh-CN" sz="2800" b="1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endParaRPr>
            </a:p>
          </p:txBody>
        </p:sp>
        <p:sp>
          <p:nvSpPr>
            <p:cNvPr id="142" name="Text Box 53"/>
            <p:cNvSpPr txBox="1"/>
            <p:nvPr>
              <p:custDataLst>
                <p:tags r:id="rId25"/>
              </p:custDataLst>
            </p:nvPr>
          </p:nvSpPr>
          <p:spPr>
            <a:xfrm>
              <a:off x="3574975" y="1997222"/>
              <a:ext cx="692149" cy="556906"/>
            </a:xfrm>
            <a:prstGeom prst="rect">
              <a:avLst/>
            </a:prstGeom>
            <a:noFill/>
            <a:ln w="9525">
              <a:noFill/>
            </a:ln>
          </p:spPr>
          <p:txBody>
            <a:bodyPr lIns="120000" tIns="62400" rIns="120000" bIns="62400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800" b="1">
                  <a:latin typeface="Times New Roman" panose="02020603050405020304" pitchFamily="18" charset="0"/>
                  <a:ea typeface="黑体" panose="02010609060101010101" pitchFamily="49" charset="-122"/>
                  <a:cs typeface="Times New Roman" panose="02020603050405020304" pitchFamily="18" charset="0"/>
                </a:rPr>
                <a:t>5</a:t>
              </a:r>
              <a:endParaRPr lang="en-US" altLang="zh-CN" sz="2800" b="1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endParaRPr>
            </a:p>
          </p:txBody>
        </p:sp>
      </p:grpSp>
      <p:sp>
        <p:nvSpPr>
          <p:cNvPr id="143" name="Line 75" title=""/>
          <p:cNvSpPr/>
          <p:nvPr>
            <p:custDataLst>
              <p:tags r:id="rId26"/>
            </p:custDataLst>
          </p:nvPr>
        </p:nvSpPr>
        <p:spPr>
          <a:xfrm>
            <a:off x="8232408" y="4837422"/>
            <a:ext cx="1212331" cy="0"/>
          </a:xfrm>
          <a:prstGeom prst="line">
            <a:avLst/>
          </a:prstGeom>
          <a:ln w="28575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4" name="Text Box 73" title=""/>
          <p:cNvSpPr txBox="1"/>
          <p:nvPr>
            <p:custDataLst>
              <p:tags r:id="rId27"/>
            </p:custDataLst>
          </p:nvPr>
        </p:nvSpPr>
        <p:spPr>
          <a:xfrm>
            <a:off x="8698170" y="4822063"/>
            <a:ext cx="421880" cy="52322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50000"/>
              </a:spcBef>
            </a:pPr>
            <a:r>
              <a:rPr lang="en-US" altLang="zh-CN" sz="2800" b="1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0</a:t>
            </a:r>
            <a:endParaRPr lang="en-US" altLang="zh-CN" sz="2800" b="1"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45" name="Line 58" title=""/>
          <p:cNvSpPr/>
          <p:nvPr>
            <p:custDataLst>
              <p:tags r:id="rId28"/>
            </p:custDataLst>
          </p:nvPr>
        </p:nvSpPr>
        <p:spPr>
          <a:xfrm>
            <a:off x="8161071" y="4030847"/>
            <a:ext cx="1265217" cy="0"/>
          </a:xfrm>
          <a:prstGeom prst="line">
            <a:avLst/>
          </a:prstGeom>
          <a:ln w="28575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6" name="Text Box 54" title=""/>
          <p:cNvSpPr txBox="1"/>
          <p:nvPr>
            <p:custDataLst>
              <p:tags r:id="rId29"/>
            </p:custDataLst>
          </p:nvPr>
        </p:nvSpPr>
        <p:spPr>
          <a:xfrm>
            <a:off x="8299348" y="3567948"/>
            <a:ext cx="377961" cy="556906"/>
          </a:xfrm>
          <a:prstGeom prst="rect">
            <a:avLst/>
          </a:prstGeom>
          <a:noFill/>
          <a:ln w="9525">
            <a:noFill/>
          </a:ln>
        </p:spPr>
        <p:txBody>
          <a:bodyPr wrap="square" lIns="120000" tIns="62400" rIns="120000" bIns="6240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5</a:t>
            </a:r>
            <a:endParaRPr lang="en-US" altLang="zh-CN" sz="2800" b="1"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47" name="Text Box 74" title=""/>
          <p:cNvSpPr txBox="1"/>
          <p:nvPr>
            <p:custDataLst>
              <p:tags r:id="rId30"/>
            </p:custDataLst>
          </p:nvPr>
        </p:nvSpPr>
        <p:spPr>
          <a:xfrm>
            <a:off x="8659879" y="3990643"/>
            <a:ext cx="421880" cy="556906"/>
          </a:xfrm>
          <a:prstGeom prst="rect">
            <a:avLst/>
          </a:prstGeom>
          <a:noFill/>
          <a:ln w="9525">
            <a:noFill/>
          </a:ln>
        </p:spPr>
        <p:txBody>
          <a:bodyPr wrap="none" lIns="120000" tIns="62400" rIns="120000" bIns="6240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5</a:t>
            </a:r>
            <a:endParaRPr lang="en-US" altLang="zh-CN" sz="2800" b="1"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grpSp>
        <p:nvGrpSpPr>
          <p:cNvPr id="148" name="组合 147" title=""/>
          <p:cNvGrpSpPr/>
          <p:nvPr/>
        </p:nvGrpSpPr>
        <p:grpSpPr>
          <a:xfrm>
            <a:off x="8288436" y="4322220"/>
            <a:ext cx="787805" cy="561669"/>
            <a:chOff x="4119897" y="3150193"/>
            <a:chExt cx="787805" cy="561669"/>
          </a:xfrm>
        </p:grpSpPr>
        <p:sp>
          <p:nvSpPr>
            <p:cNvPr id="149" name="Text Box 71"/>
            <p:cNvSpPr txBox="1"/>
            <p:nvPr>
              <p:custDataLst>
                <p:tags r:id="rId31"/>
              </p:custDataLst>
            </p:nvPr>
          </p:nvSpPr>
          <p:spPr>
            <a:xfrm>
              <a:off x="4119897" y="3154956"/>
              <a:ext cx="551180" cy="556906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lIns="120000" tIns="62400" rIns="120000" bIns="62400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800" b="1">
                  <a:latin typeface="Times New Roman" panose="02020603050405020304" pitchFamily="18" charset="0"/>
                  <a:ea typeface="黑体" panose="02010609060101010101" pitchFamily="49" charset="-122"/>
                  <a:cs typeface="Times New Roman" panose="02020603050405020304" pitchFamily="18" charset="0"/>
                </a:rPr>
                <a:t>1</a:t>
              </a:r>
              <a:endParaRPr lang="en-US" altLang="zh-CN" sz="2800" b="1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endParaRPr>
            </a:p>
          </p:txBody>
        </p:sp>
        <p:sp>
          <p:nvSpPr>
            <p:cNvPr id="150" name="Text Box 73"/>
            <p:cNvSpPr txBox="1"/>
            <p:nvPr>
              <p:custDataLst>
                <p:tags r:id="rId32"/>
              </p:custDataLst>
            </p:nvPr>
          </p:nvSpPr>
          <p:spPr>
            <a:xfrm>
              <a:off x="4485822" y="3150193"/>
              <a:ext cx="421880" cy="556906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 lIns="120000" tIns="62400" rIns="120000" bIns="62400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800" b="1">
                  <a:latin typeface="Times New Roman" panose="02020603050405020304" pitchFamily="18" charset="0"/>
                  <a:ea typeface="黑体" panose="02010609060101010101" pitchFamily="49" charset="-122"/>
                  <a:cs typeface="Times New Roman" panose="02020603050405020304" pitchFamily="18" charset="0"/>
                </a:rPr>
                <a:t>5</a:t>
              </a:r>
              <a:endParaRPr lang="en-US" altLang="zh-CN" sz="2800" b="1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endParaRPr>
            </a:p>
          </p:txBody>
        </p:sp>
      </p:grpSp>
      <p:sp>
        <p:nvSpPr>
          <p:cNvPr id="151" name="Text Box 55" title=""/>
          <p:cNvSpPr txBox="1"/>
          <p:nvPr>
            <p:custDataLst>
              <p:tags r:id="rId33"/>
            </p:custDataLst>
          </p:nvPr>
        </p:nvSpPr>
        <p:spPr>
          <a:xfrm>
            <a:off x="8658964" y="2781188"/>
            <a:ext cx="381173" cy="556906"/>
          </a:xfrm>
          <a:prstGeom prst="rect">
            <a:avLst/>
          </a:prstGeom>
          <a:noFill/>
          <a:ln w="9525">
            <a:noFill/>
          </a:ln>
        </p:spPr>
        <p:txBody>
          <a:bodyPr wrap="square" lIns="120000" tIns="62400" rIns="120000" bIns="6240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3</a:t>
            </a:r>
            <a:endParaRPr lang="en-US" altLang="zh-CN" sz="2800" b="1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52" name="Text Box 55" title=""/>
          <p:cNvSpPr txBox="1"/>
          <p:nvPr>
            <p:custDataLst>
              <p:tags r:id="rId34"/>
            </p:custDataLst>
          </p:nvPr>
        </p:nvSpPr>
        <p:spPr>
          <a:xfrm>
            <a:off x="8291552" y="3982752"/>
            <a:ext cx="381173" cy="556906"/>
          </a:xfrm>
          <a:prstGeom prst="rect">
            <a:avLst/>
          </a:prstGeom>
          <a:noFill/>
          <a:ln w="9525">
            <a:noFill/>
          </a:ln>
        </p:spPr>
        <p:txBody>
          <a:bodyPr wrap="square" lIns="120000" tIns="62400" rIns="120000" bIns="6240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1</a:t>
            </a:r>
            <a:endParaRPr lang="en-US" altLang="zh-CN" sz="2800" b="1"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53" name="Text Box 55" title=""/>
          <p:cNvSpPr txBox="1"/>
          <p:nvPr>
            <p:custDataLst>
              <p:tags r:id="rId35"/>
            </p:custDataLst>
          </p:nvPr>
        </p:nvSpPr>
        <p:spPr>
          <a:xfrm>
            <a:off x="8299348" y="2773974"/>
            <a:ext cx="381173" cy="556906"/>
          </a:xfrm>
          <a:prstGeom prst="rect">
            <a:avLst/>
          </a:prstGeom>
          <a:noFill/>
          <a:ln w="9525">
            <a:noFill/>
          </a:ln>
        </p:spPr>
        <p:txBody>
          <a:bodyPr wrap="square" lIns="120000" tIns="62400" rIns="120000" bIns="6240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1</a:t>
            </a:r>
            <a:endParaRPr lang="en-US" altLang="zh-CN" sz="2800" b="1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37" name="文本框 136" title=""/>
          <p:cNvSpPr txBox="1"/>
          <p:nvPr>
            <p:custDataLst>
              <p:tags r:id="rId36"/>
            </p:custDataLst>
          </p:nvPr>
        </p:nvSpPr>
        <p:spPr>
          <a:xfrm>
            <a:off x="3508969" y="1433352"/>
            <a:ext cx="4121069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zh-CN" altLang="en-US" sz="32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知识点</a:t>
            </a:r>
            <a:r>
              <a:rPr lang="en-US" altLang="zh-CN" sz="3200" b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2</a:t>
            </a:r>
            <a:r>
              <a:rPr lang="zh-CN" altLang="en-US" sz="32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：笔算除法</a:t>
            </a:r>
            <a:endParaRPr lang="zh-CN" altLang="en-US" sz="3200" b="1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 spd="slow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 nodeType="clickPar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 nodeType="clickPar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 nodeType="clickPar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 nodeType="clickPar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4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 nodeType="clickPar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 nodeType="clickPar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1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 nodeType="clickPar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4" dur="500"/>
                                        <p:tgtEl>
                                          <p:spTgt spid="1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 nodeType="clickPar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500"/>
                                        <p:tgtEl>
                                          <p:spTgt spid="1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 nodeType="clickPar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4" dur="500"/>
                                        <p:tgtEl>
                                          <p:spTgt spid="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 nodeType="clickPar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9" dur="500"/>
                                        <p:tgtEl>
                                          <p:spTgt spid="1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 nodeType="clickPar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4" dur="500"/>
                                        <p:tgtEl>
                                          <p:spTgt spid="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 nodeType="clickPar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9" dur="500"/>
                                        <p:tgtEl>
                                          <p:spTgt spid="1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 nodeType="clickPar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4" dur="500"/>
                                        <p:tgtEl>
                                          <p:spTgt spid="1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 nodeType="clickPar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500"/>
                                        <p:tgtEl>
                                          <p:spTgt spid="1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" grpId="0"/>
      <p:bldP spid="72" grpId="0"/>
      <p:bldP spid="74" grpId="0"/>
      <p:bldP spid="75" grpId="0"/>
      <p:bldP spid="77" grpId="0"/>
      <p:bldP spid="78" grpId="0"/>
      <p:bldP spid="79" grpId="0"/>
      <p:bldP spid="80" grpId="0"/>
      <p:bldP spid="138" grpId="0"/>
      <p:bldP spid="144" grpId="0"/>
      <p:bldP spid="146" grpId="0"/>
      <p:bldP spid="147" grpId="0"/>
      <p:bldP spid="151" grpId="0"/>
      <p:bldP spid="152" grpId="0"/>
      <p:bldP spid="15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title="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12" t="16333" r="58750"/>
          <a:stretch>
            <a:fillRect/>
          </a:stretch>
        </p:blipFill>
        <p:spPr>
          <a:xfrm flipH="1">
            <a:off x="0" y="155575"/>
            <a:ext cx="2203450" cy="2583815"/>
          </a:xfrm>
          <a:prstGeom prst="rect">
            <a:avLst/>
          </a:prstGeom>
        </p:spPr>
      </p:pic>
      <p:sp>
        <p:nvSpPr>
          <p:cNvPr id="3" name="文本框 2" title=""/>
          <p:cNvSpPr txBox="1"/>
          <p:nvPr>
            <p:custDataLst>
              <p:tags r:id="rId4"/>
            </p:custDataLst>
          </p:nvPr>
        </p:nvSpPr>
        <p:spPr>
          <a:xfrm>
            <a:off x="260508" y="696010"/>
            <a:ext cx="1866543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3200" kern="1200">
                <a:solidFill>
                  <a:srgbClr val="358DDF"/>
                </a:solidFill>
                <a:latin typeface="华康海报体W12(P)" panose="040b0c00000000000000" pitchFamily="82" charset="-122"/>
                <a:ea typeface="华康海报体W12(P)" panose="040b0c00000000000000" pitchFamily="82" charset="-122"/>
                <a:cs typeface="+mn-ea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ym typeface="+mn-lt"/>
              </a:rPr>
              <a:t>要点回顾</a:t>
            </a:r>
            <a:endParaRPr lang="zh-CN" altLang="en-US">
              <a:sym typeface="+mn-lt"/>
            </a:endParaRPr>
          </a:p>
        </p:txBody>
      </p:sp>
      <p:sp>
        <p:nvSpPr>
          <p:cNvPr id="205" name="矩形 204" title=""/>
          <p:cNvSpPr/>
          <p:nvPr>
            <p:custDataLst>
              <p:tags r:id="rId5"/>
            </p:custDataLst>
          </p:nvPr>
        </p:nvSpPr>
        <p:spPr>
          <a:xfrm>
            <a:off x="3013334" y="1974833"/>
            <a:ext cx="5542398" cy="58477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 smtClean="0">
                <a:latin typeface="楷体" panose="02010609060101010101" pitchFamily="49" charset="-122"/>
                <a:ea typeface="楷体" panose="02010609060101010101" pitchFamily="49" charset="-122"/>
              </a:rPr>
              <a:t>多位数除以一位数的</a:t>
            </a:r>
            <a:r>
              <a:rPr lang="zh-CN" altLang="en-US" sz="3200" b="1">
                <a:latin typeface="楷体" panose="02010609060101010101" pitchFamily="49" charset="-122"/>
                <a:ea typeface="楷体" panose="02010609060101010101" pitchFamily="49" charset="-122"/>
              </a:rPr>
              <a:t>验算方法：</a:t>
            </a:r>
            <a:endParaRPr lang="zh-CN" altLang="en-US" sz="28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grpSp>
        <p:nvGrpSpPr>
          <p:cNvPr id="2" name="组合 1" title=""/>
          <p:cNvGrpSpPr/>
          <p:nvPr/>
        </p:nvGrpSpPr>
        <p:grpSpPr>
          <a:xfrm>
            <a:off x="5269799" y="2761219"/>
            <a:ext cx="1974319" cy="2513751"/>
            <a:chOff x="5955850" y="1670157"/>
            <a:chExt cx="1974319" cy="2513751"/>
          </a:xfrm>
        </p:grpSpPr>
        <p:sp>
          <p:nvSpPr>
            <p:cNvPr id="72" name="Text Box 54"/>
            <p:cNvSpPr txBox="1"/>
            <p:nvPr>
              <p:custDataLst>
                <p:tags r:id="rId6"/>
              </p:custDataLst>
            </p:nvPr>
          </p:nvSpPr>
          <p:spPr>
            <a:xfrm>
              <a:off x="7320187" y="1670157"/>
              <a:ext cx="421880" cy="556906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 lIns="120000" tIns="62400" rIns="120000" bIns="62400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800" b="1">
                  <a:solidFill>
                    <a:srgbClr val="FF0000"/>
                  </a:solidFill>
                  <a:latin typeface="Times New Roman" panose="02020603050405020304" pitchFamily="18" charset="0"/>
                  <a:ea typeface="黑体" panose="02010609060101010101" pitchFamily="49" charset="-122"/>
                  <a:cs typeface="Times New Roman" panose="02020603050405020304" pitchFamily="18" charset="0"/>
                </a:rPr>
                <a:t>4</a:t>
              </a:r>
              <a:endParaRPr lang="en-US" altLang="zh-CN" sz="28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endParaRPr>
            </a:p>
          </p:txBody>
        </p:sp>
        <p:grpSp>
          <p:nvGrpSpPr>
            <p:cNvPr id="74" name="组合 73"/>
            <p:cNvGrpSpPr/>
            <p:nvPr/>
          </p:nvGrpSpPr>
          <p:grpSpPr>
            <a:xfrm>
              <a:off x="5955850" y="2100147"/>
              <a:ext cx="1974319" cy="576909"/>
              <a:chOff x="3574975" y="1997222"/>
              <a:chExt cx="1974319" cy="576909"/>
            </a:xfrm>
          </p:grpSpPr>
          <p:pic>
            <p:nvPicPr>
              <p:cNvPr id="75" name="图片 74"/>
              <p:cNvPicPr>
                <a:picLocks noChangeAspect="1"/>
              </p:cNvPicPr>
              <p:nvPr>
                <p:custDataLst>
                  <p:tags r:id="rId8"/>
                </p:custDataLst>
              </p:nvPr>
            </p:nvPicPr>
            <p:blipFill>
              <a:blip r:embed="rId7"/>
              <a:stretch>
                <a:fillRect/>
              </a:stretch>
            </p:blipFill>
            <p:spPr>
              <a:xfrm>
                <a:off x="3971636" y="2004115"/>
                <a:ext cx="1577658" cy="563123"/>
              </a:xfrm>
              <a:prstGeom prst="rect">
                <a:avLst/>
              </a:prstGeom>
              <a:noFill/>
              <a:ln w="9525">
                <a:noFill/>
              </a:ln>
            </p:spPr>
          </p:pic>
          <p:sp>
            <p:nvSpPr>
              <p:cNvPr id="76" name="Text Box 48"/>
              <p:cNvSpPr txBox="1"/>
              <p:nvPr>
                <p:custDataLst>
                  <p:tags r:id="rId9"/>
                </p:custDataLst>
              </p:nvPr>
            </p:nvSpPr>
            <p:spPr>
              <a:xfrm>
                <a:off x="4228256" y="2017225"/>
                <a:ext cx="1140025" cy="556906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 wrap="none" lIns="120000" tIns="62400" rIns="120000" bIns="62400" anchor="t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2800" b="1">
                    <a:latin typeface="Times New Roman" panose="02020603050405020304" pitchFamily="18" charset="0"/>
                    <a:ea typeface="黑体" panose="02010609060101010101" pitchFamily="49" charset="-122"/>
                    <a:cs typeface="Times New Roman" panose="02020603050405020304" pitchFamily="18" charset="0"/>
                  </a:rPr>
                  <a:t>2  0  8</a:t>
                </a:r>
                <a:endParaRPr lang="en-US" altLang="zh-CN" sz="2800" b="1">
                  <a:latin typeface="Times New Roman" panose="02020603050405020304" pitchFamily="18" charset="0"/>
                  <a:ea typeface="黑体" panose="02010609060101010101" pitchFamily="49" charset="-122"/>
                  <a:cs typeface="Times New Roman" panose="02020603050405020304" pitchFamily="18" charset="0"/>
                </a:endParaRPr>
              </a:p>
            </p:txBody>
          </p:sp>
          <p:sp>
            <p:nvSpPr>
              <p:cNvPr id="77" name="Text Box 53"/>
              <p:cNvSpPr txBox="1"/>
              <p:nvPr>
                <p:custDataLst>
                  <p:tags r:id="rId10"/>
                </p:custDataLst>
              </p:nvPr>
            </p:nvSpPr>
            <p:spPr>
              <a:xfrm>
                <a:off x="3574975" y="1997222"/>
                <a:ext cx="692149" cy="556906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 lIns="120000" tIns="62400" rIns="120000" bIns="62400" anchor="t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en-US" altLang="zh-CN" sz="2800" b="1">
                    <a:latin typeface="Times New Roman" panose="02020603050405020304" pitchFamily="18" charset="0"/>
                    <a:ea typeface="黑体" panose="02010609060101010101" pitchFamily="49" charset="-122"/>
                    <a:cs typeface="Times New Roman" panose="02020603050405020304" pitchFamily="18" charset="0"/>
                  </a:rPr>
                  <a:t>2</a:t>
                </a:r>
                <a:endParaRPr lang="en-US" altLang="zh-CN" sz="2800" b="1">
                  <a:latin typeface="Times New Roman" panose="02020603050405020304" pitchFamily="18" charset="0"/>
                  <a:ea typeface="黑体" panose="02010609060101010101" pitchFamily="49" charset="-122"/>
                  <a:cs typeface="Times New Roman" panose="02020603050405020304" pitchFamily="18" charset="0"/>
                </a:endParaRPr>
              </a:p>
            </p:txBody>
          </p:sp>
        </p:grpSp>
        <p:sp>
          <p:nvSpPr>
            <p:cNvPr id="78" name="Text Box 73"/>
            <p:cNvSpPr txBox="1"/>
            <p:nvPr>
              <p:custDataLst>
                <p:tags r:id="rId11"/>
              </p:custDataLst>
            </p:nvPr>
          </p:nvSpPr>
          <p:spPr>
            <a:xfrm>
              <a:off x="7316189" y="3213656"/>
              <a:ext cx="421880" cy="556906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 lIns="120000" tIns="62400" rIns="120000" bIns="62400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800" b="1">
                  <a:latin typeface="Times New Roman" panose="02020603050405020304" pitchFamily="18" charset="0"/>
                  <a:ea typeface="黑体" panose="02010609060101010101" pitchFamily="49" charset="-122"/>
                  <a:cs typeface="Times New Roman" panose="02020603050405020304" pitchFamily="18" charset="0"/>
                </a:rPr>
                <a:t>8</a:t>
              </a:r>
              <a:endParaRPr lang="en-US" altLang="zh-CN" sz="2800" b="1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endParaRPr>
            </a:p>
          </p:txBody>
        </p:sp>
        <p:sp>
          <p:nvSpPr>
            <p:cNvPr id="79" name="Text Box 73"/>
            <p:cNvSpPr txBox="1"/>
            <p:nvPr>
              <p:custDataLst>
                <p:tags r:id="rId12"/>
              </p:custDataLst>
            </p:nvPr>
          </p:nvSpPr>
          <p:spPr>
            <a:xfrm>
              <a:off x="7340216" y="2914660"/>
              <a:ext cx="421880" cy="523220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50000"/>
                </a:spcBef>
              </a:pPr>
              <a:r>
                <a:rPr lang="en-US" altLang="zh-CN" sz="2800" b="1">
                  <a:latin typeface="Times New Roman" panose="02020603050405020304" pitchFamily="18" charset="0"/>
                  <a:ea typeface="黑体" panose="02010609060101010101" pitchFamily="49" charset="-122"/>
                  <a:cs typeface="Times New Roman" panose="02020603050405020304" pitchFamily="18" charset="0"/>
                </a:rPr>
                <a:t>8</a:t>
              </a:r>
              <a:endParaRPr lang="en-US" altLang="zh-CN" sz="2800" b="1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endParaRPr>
            </a:p>
          </p:txBody>
        </p:sp>
        <p:sp>
          <p:nvSpPr>
            <p:cNvPr id="80" name="Line 58"/>
            <p:cNvSpPr/>
            <p:nvPr>
              <p:custDataLst>
                <p:tags r:id="rId13"/>
              </p:custDataLst>
            </p:nvPr>
          </p:nvSpPr>
          <p:spPr>
            <a:xfrm>
              <a:off x="6483939" y="2937319"/>
              <a:ext cx="1182370" cy="0"/>
            </a:xfrm>
            <a:prstGeom prst="line">
              <a:avLst/>
            </a:prstGeom>
            <a:ln w="28575" cap="flat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Text Box 54"/>
            <p:cNvSpPr txBox="1"/>
            <p:nvPr>
              <p:custDataLst>
                <p:tags r:id="rId14"/>
              </p:custDataLst>
            </p:nvPr>
          </p:nvSpPr>
          <p:spPr>
            <a:xfrm>
              <a:off x="6614333" y="2458654"/>
              <a:ext cx="377961" cy="556906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lIns="120000" tIns="62400" rIns="120000" bIns="62400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800" b="1">
                  <a:latin typeface="Times New Roman" panose="02020603050405020304" pitchFamily="18" charset="0"/>
                  <a:ea typeface="黑体" panose="02010609060101010101" pitchFamily="49" charset="-122"/>
                  <a:cs typeface="Times New Roman" panose="02020603050405020304" pitchFamily="18" charset="0"/>
                </a:rPr>
                <a:t>2</a:t>
              </a:r>
              <a:endParaRPr lang="en-US" altLang="zh-CN" sz="2800" b="1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endParaRPr>
            </a:p>
          </p:txBody>
        </p:sp>
        <p:sp>
          <p:nvSpPr>
            <p:cNvPr id="82" name="Text Box 73"/>
            <p:cNvSpPr txBox="1"/>
            <p:nvPr>
              <p:custDataLst>
                <p:tags r:id="rId15"/>
              </p:custDataLst>
            </p:nvPr>
          </p:nvSpPr>
          <p:spPr>
            <a:xfrm>
              <a:off x="7320942" y="3627002"/>
              <a:ext cx="421880" cy="556906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 lIns="120000" tIns="62400" rIns="120000" bIns="62400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800" b="1">
                  <a:latin typeface="Times New Roman" panose="02020603050405020304" pitchFamily="18" charset="0"/>
                  <a:ea typeface="黑体" panose="02010609060101010101" pitchFamily="49" charset="-122"/>
                  <a:cs typeface="Times New Roman" panose="02020603050405020304" pitchFamily="18" charset="0"/>
                </a:rPr>
                <a:t>0</a:t>
              </a:r>
              <a:endParaRPr lang="en-US" altLang="zh-CN" sz="2800" b="1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endParaRPr>
            </a:p>
          </p:txBody>
        </p:sp>
        <p:sp>
          <p:nvSpPr>
            <p:cNvPr id="132" name="Text Box 55"/>
            <p:cNvSpPr txBox="1"/>
            <p:nvPr>
              <p:custDataLst>
                <p:tags r:id="rId16"/>
              </p:custDataLst>
            </p:nvPr>
          </p:nvSpPr>
          <p:spPr>
            <a:xfrm>
              <a:off x="6981832" y="1671894"/>
              <a:ext cx="381173" cy="556906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lIns="120000" tIns="62400" rIns="120000" bIns="62400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800" b="1">
                  <a:solidFill>
                    <a:srgbClr val="FF0000"/>
                  </a:solidFill>
                  <a:latin typeface="Times New Roman" panose="02020603050405020304" pitchFamily="18" charset="0"/>
                  <a:ea typeface="黑体" panose="02010609060101010101" pitchFamily="49" charset="-122"/>
                  <a:cs typeface="Times New Roman" panose="02020603050405020304" pitchFamily="18" charset="0"/>
                </a:rPr>
                <a:t>0</a:t>
              </a:r>
              <a:endParaRPr lang="en-US" altLang="zh-CN" sz="28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endParaRPr>
            </a:p>
          </p:txBody>
        </p:sp>
        <p:sp>
          <p:nvSpPr>
            <p:cNvPr id="133" name="Text Box 54"/>
            <p:cNvSpPr txBox="1"/>
            <p:nvPr>
              <p:custDataLst>
                <p:tags r:id="rId17"/>
              </p:custDataLst>
            </p:nvPr>
          </p:nvSpPr>
          <p:spPr>
            <a:xfrm>
              <a:off x="6609131" y="1674296"/>
              <a:ext cx="421880" cy="556906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 lIns="120000" tIns="62400" rIns="120000" bIns="62400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800" b="1">
                  <a:solidFill>
                    <a:srgbClr val="FF0000"/>
                  </a:solidFill>
                  <a:latin typeface="Times New Roman" panose="02020603050405020304" pitchFamily="18" charset="0"/>
                  <a:ea typeface="黑体" panose="02010609060101010101" pitchFamily="49" charset="-122"/>
                  <a:cs typeface="Times New Roman" panose="02020603050405020304" pitchFamily="18" charset="0"/>
                </a:rPr>
                <a:t>1</a:t>
              </a:r>
              <a:endParaRPr lang="en-US" altLang="zh-CN" sz="28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endParaRPr>
            </a:p>
          </p:txBody>
        </p:sp>
        <p:sp>
          <p:nvSpPr>
            <p:cNvPr id="134" name="Line 75"/>
            <p:cNvSpPr/>
            <p:nvPr>
              <p:custDataLst>
                <p:tags r:id="rId18"/>
              </p:custDataLst>
            </p:nvPr>
          </p:nvSpPr>
          <p:spPr>
            <a:xfrm>
              <a:off x="7040832" y="3700954"/>
              <a:ext cx="853328" cy="0"/>
            </a:xfrm>
            <a:prstGeom prst="line">
              <a:avLst/>
            </a:prstGeom>
            <a:ln w="28575" cap="flat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5" name="文本框 134" title=""/>
          <p:cNvSpPr txBox="1"/>
          <p:nvPr>
            <p:custDataLst>
              <p:tags r:id="rId19"/>
            </p:custDataLst>
          </p:nvPr>
        </p:nvSpPr>
        <p:spPr>
          <a:xfrm>
            <a:off x="7500738" y="2819843"/>
            <a:ext cx="1179783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</a:rPr>
              <a:t>验算：</a:t>
            </a:r>
            <a:endParaRPr lang="zh-CN" altLang="en-US" sz="2400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grpSp>
        <p:nvGrpSpPr>
          <p:cNvPr id="4" name="组合 3" title=""/>
          <p:cNvGrpSpPr/>
          <p:nvPr/>
        </p:nvGrpSpPr>
        <p:grpSpPr>
          <a:xfrm>
            <a:off x="8154553" y="3247180"/>
            <a:ext cx="1500702" cy="1025377"/>
            <a:chOff x="7474487" y="1779041"/>
            <a:chExt cx="1500702" cy="1025377"/>
          </a:xfrm>
        </p:grpSpPr>
        <p:sp>
          <p:nvSpPr>
            <p:cNvPr id="136" name="Text Box 48"/>
            <p:cNvSpPr txBox="1"/>
            <p:nvPr>
              <p:custDataLst>
                <p:tags r:id="rId20"/>
              </p:custDataLst>
            </p:nvPr>
          </p:nvSpPr>
          <p:spPr>
            <a:xfrm>
              <a:off x="7740718" y="1779041"/>
              <a:ext cx="1140025" cy="556906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 lIns="120000" tIns="62400" rIns="120000" bIns="62400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800" b="1">
                  <a:latin typeface="Times New Roman" panose="02020603050405020304" pitchFamily="18" charset="0"/>
                  <a:ea typeface="黑体" panose="02010609060101010101" pitchFamily="49" charset="-122"/>
                  <a:cs typeface="Times New Roman" panose="02020603050405020304" pitchFamily="18" charset="0"/>
                </a:rPr>
                <a:t>1  0  4</a:t>
              </a:r>
              <a:endParaRPr lang="en-US" altLang="zh-CN" sz="2800" b="1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endParaRPr>
            </a:p>
          </p:txBody>
        </p:sp>
        <p:sp>
          <p:nvSpPr>
            <p:cNvPr id="137" name="Text Box 48"/>
            <p:cNvSpPr txBox="1"/>
            <p:nvPr>
              <p:custDataLst>
                <p:tags r:id="rId21"/>
              </p:custDataLst>
            </p:nvPr>
          </p:nvSpPr>
          <p:spPr>
            <a:xfrm>
              <a:off x="7474487" y="2247512"/>
              <a:ext cx="1500702" cy="556906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 lIns="120000" tIns="62400" rIns="120000" bIns="62400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800" b="1">
                  <a:latin typeface="Times New Roman" panose="02020603050405020304" pitchFamily="18" charset="0"/>
                  <a:ea typeface="黑体" panose="02010609060101010101" pitchFamily="49" charset="-122"/>
                  <a:cs typeface="Times New Roman" panose="02020603050405020304" pitchFamily="18" charset="0"/>
                </a:rPr>
                <a:t>×        2</a:t>
              </a:r>
              <a:endParaRPr lang="en-US" altLang="zh-CN" sz="2800" b="1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endParaRPr>
            </a:p>
          </p:txBody>
        </p:sp>
        <p:sp>
          <p:nvSpPr>
            <p:cNvPr id="138" name="Line 58"/>
            <p:cNvSpPr/>
            <p:nvPr>
              <p:custDataLst>
                <p:tags r:id="rId22"/>
              </p:custDataLst>
            </p:nvPr>
          </p:nvSpPr>
          <p:spPr>
            <a:xfrm>
              <a:off x="7518334" y="2797492"/>
              <a:ext cx="1362409" cy="0"/>
            </a:xfrm>
            <a:prstGeom prst="line">
              <a:avLst/>
            </a:prstGeom>
            <a:ln w="28575" cap="flat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9" name="Text Box 73" title=""/>
          <p:cNvSpPr txBox="1"/>
          <p:nvPr>
            <p:custDataLst>
              <p:tags r:id="rId23"/>
            </p:custDataLst>
          </p:nvPr>
        </p:nvSpPr>
        <p:spPr>
          <a:xfrm>
            <a:off x="9140896" y="4229399"/>
            <a:ext cx="421880" cy="556906"/>
          </a:xfrm>
          <a:prstGeom prst="rect">
            <a:avLst/>
          </a:prstGeom>
          <a:noFill/>
          <a:ln w="9525">
            <a:noFill/>
          </a:ln>
        </p:spPr>
        <p:txBody>
          <a:bodyPr wrap="none" lIns="120000" tIns="62400" rIns="120000" bIns="6240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8</a:t>
            </a:r>
            <a:endParaRPr lang="en-US" altLang="zh-CN" sz="2800" b="1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40" name="Text Box 73" title=""/>
          <p:cNvSpPr txBox="1"/>
          <p:nvPr>
            <p:custDataLst>
              <p:tags r:id="rId24"/>
            </p:custDataLst>
          </p:nvPr>
        </p:nvSpPr>
        <p:spPr>
          <a:xfrm>
            <a:off x="8795096" y="4229399"/>
            <a:ext cx="421880" cy="556906"/>
          </a:xfrm>
          <a:prstGeom prst="rect">
            <a:avLst/>
          </a:prstGeom>
          <a:noFill/>
          <a:ln w="9525">
            <a:noFill/>
          </a:ln>
        </p:spPr>
        <p:txBody>
          <a:bodyPr wrap="none" lIns="120000" tIns="62400" rIns="120000" bIns="6240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0</a:t>
            </a:r>
            <a:endParaRPr lang="en-US" altLang="zh-CN" sz="2800" b="1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41" name="Text Box 73" title=""/>
          <p:cNvSpPr txBox="1"/>
          <p:nvPr>
            <p:custDataLst>
              <p:tags r:id="rId25"/>
            </p:custDataLst>
          </p:nvPr>
        </p:nvSpPr>
        <p:spPr>
          <a:xfrm>
            <a:off x="8436024" y="4227677"/>
            <a:ext cx="421880" cy="556906"/>
          </a:xfrm>
          <a:prstGeom prst="rect">
            <a:avLst/>
          </a:prstGeom>
          <a:noFill/>
          <a:ln w="9525">
            <a:noFill/>
          </a:ln>
        </p:spPr>
        <p:txBody>
          <a:bodyPr wrap="none" lIns="120000" tIns="62400" rIns="120000" bIns="6240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2</a:t>
            </a:r>
            <a:endParaRPr lang="en-US" altLang="zh-CN" sz="2800" b="1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grpSp>
        <p:nvGrpSpPr>
          <p:cNvPr id="142" name="组合 141" title=""/>
          <p:cNvGrpSpPr/>
          <p:nvPr/>
        </p:nvGrpSpPr>
        <p:grpSpPr>
          <a:xfrm>
            <a:off x="1683102" y="3247180"/>
            <a:ext cx="3156413" cy="1528162"/>
            <a:chOff x="3703699" y="-505599"/>
            <a:chExt cx="2116356" cy="2453091"/>
          </a:xfrm>
        </p:grpSpPr>
        <p:pic>
          <p:nvPicPr>
            <p:cNvPr id="143" name="图片 142"/>
            <p:cNvPicPr>
              <a:picLocks noChangeAspect="1"/>
            </p:cNvPicPr>
            <p:nvPr>
              <p:custDataLst>
                <p:tags r:id="rId27"/>
              </p:custDataLst>
            </p:nvPr>
          </p:nvPicPr>
          <p:blipFill>
            <a:blip r:embed="rId26"/>
            <a:stretch>
              <a:fillRect/>
            </a:stretch>
          </p:blipFill>
          <p:spPr>
            <a:xfrm>
              <a:off x="3703699" y="-505599"/>
              <a:ext cx="2103016" cy="2112529"/>
            </a:xfrm>
            <a:prstGeom prst="rect">
              <a:avLst/>
            </a:prstGeom>
          </p:spPr>
        </p:pic>
        <p:sp>
          <p:nvSpPr>
            <p:cNvPr id="144" name="文本框 143"/>
            <p:cNvSpPr txBox="1"/>
            <p:nvPr>
              <p:custDataLst>
                <p:tags r:id="rId28"/>
              </p:custDataLst>
            </p:nvPr>
          </p:nvSpPr>
          <p:spPr>
            <a:xfrm>
              <a:off x="3772219" y="-275779"/>
              <a:ext cx="2047836" cy="2223271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6858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800" b="1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Times New Roman" panose="02020603050405020304" pitchFamily="18" charset="0"/>
                </a:rPr>
                <a:t>没有余数</a:t>
              </a:r>
              <a:r>
                <a:rPr kumimoji="0" lang="en-US" altLang="zh-CN" sz="2800" b="1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Times New Roman" panose="02020603050405020304" pitchFamily="18" charset="0"/>
                </a:rPr>
                <a:t>:</a:t>
              </a:r>
              <a:endParaRPr kumimoji="0" lang="en-US" altLang="zh-CN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endParaRPr>
            </a:p>
            <a:p>
              <a:pPr marL="0" marR="0" lvl="0" indent="0" algn="l" defTabSz="6858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800" b="1" i="0" u="none" strike="noStrike" kern="1200" cap="none" spc="0" normalizeH="0" baseline="0" noProof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Times New Roman" panose="02020603050405020304" pitchFamily="18" charset="0"/>
                </a:rPr>
                <a:t>商</a:t>
              </a:r>
              <a:r>
                <a:rPr kumimoji="0" lang="en-US" altLang="zh-CN" sz="2800" b="1" i="0" u="none" strike="noStrike" kern="1200" cap="none" spc="0" normalizeH="0" baseline="0" noProof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Times New Roman" panose="02020603050405020304" pitchFamily="18" charset="0"/>
                </a:rPr>
                <a:t>×</a:t>
              </a:r>
              <a:r>
                <a:rPr kumimoji="0" lang="zh-CN" altLang="en-US" sz="2800" b="1" i="0" u="none" strike="noStrike" kern="1200" cap="none" spc="0" normalizeH="0" baseline="0" noProof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Times New Roman" panose="02020603050405020304" pitchFamily="18" charset="0"/>
                </a:rPr>
                <a:t>除数</a:t>
              </a:r>
              <a:r>
                <a:rPr kumimoji="0" lang="en-US" altLang="zh-CN" sz="2800" b="1" i="0" u="none" strike="noStrike" kern="1200" cap="none" spc="0" normalizeH="0" baseline="0" noProof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Times New Roman" panose="02020603050405020304" pitchFamily="18" charset="0"/>
                </a:rPr>
                <a:t>=</a:t>
              </a:r>
              <a:r>
                <a:rPr kumimoji="0" lang="zh-CN" altLang="en-US" sz="2800" b="1" i="0" u="none" strike="noStrike" kern="1200" cap="none" spc="0" normalizeH="0" baseline="0" noProof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Times New Roman" panose="02020603050405020304" pitchFamily="18" charset="0"/>
                </a:rPr>
                <a:t>被除数</a:t>
              </a:r>
              <a:endPara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endParaRPr>
            </a:p>
            <a:p>
              <a:pPr marL="0" marR="0" lvl="0" indent="0" algn="l" defTabSz="6858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endParaRPr>
            </a:p>
          </p:txBody>
        </p:sp>
      </p:grpSp>
      <p:sp>
        <p:nvSpPr>
          <p:cNvPr id="145" name="文本框 144" title=""/>
          <p:cNvSpPr txBox="1"/>
          <p:nvPr>
            <p:custDataLst>
              <p:tags r:id="rId29"/>
            </p:custDataLst>
          </p:nvPr>
        </p:nvSpPr>
        <p:spPr>
          <a:xfrm>
            <a:off x="3848694" y="1465102"/>
            <a:ext cx="4121069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zh-CN" altLang="en-US" sz="32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知识点</a:t>
            </a:r>
            <a:r>
              <a:rPr lang="en-US" altLang="zh-CN" sz="3200" b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2</a:t>
            </a:r>
            <a:r>
              <a:rPr lang="zh-CN" altLang="en-US" sz="32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：笔算除法</a:t>
            </a:r>
            <a:endParaRPr lang="zh-CN" altLang="en-US" sz="3200" b="1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 spd="slow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1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 nodeType="clickPar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" grpId="0"/>
      <p:bldP spid="135" grpId="0"/>
      <p:bldP spid="139" grpId="0"/>
      <p:bldP spid="140" grpId="0"/>
      <p:bldP spid="141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title="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12" t="16333" r="58750"/>
          <a:stretch>
            <a:fillRect/>
          </a:stretch>
        </p:blipFill>
        <p:spPr>
          <a:xfrm flipH="1">
            <a:off x="0" y="155575"/>
            <a:ext cx="2203450" cy="2583815"/>
          </a:xfrm>
          <a:prstGeom prst="rect">
            <a:avLst/>
          </a:prstGeom>
        </p:spPr>
      </p:pic>
      <p:sp>
        <p:nvSpPr>
          <p:cNvPr id="3" name="文本框 2" title=""/>
          <p:cNvSpPr txBox="1"/>
          <p:nvPr>
            <p:custDataLst>
              <p:tags r:id="rId4"/>
            </p:custDataLst>
          </p:nvPr>
        </p:nvSpPr>
        <p:spPr>
          <a:xfrm>
            <a:off x="260508" y="696010"/>
            <a:ext cx="1866543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3200" kern="1200">
                <a:solidFill>
                  <a:srgbClr val="358DDF"/>
                </a:solidFill>
                <a:latin typeface="华康海报体W12(P)" panose="040b0c00000000000000" pitchFamily="82" charset="-122"/>
                <a:ea typeface="华康海报体W12(P)" panose="040b0c00000000000000" pitchFamily="82" charset="-122"/>
                <a:cs typeface="+mn-ea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ym typeface="+mn-lt"/>
              </a:rPr>
              <a:t>要点回顾</a:t>
            </a:r>
            <a:endParaRPr lang="zh-CN" altLang="en-US">
              <a:sym typeface="+mn-lt"/>
            </a:endParaRPr>
          </a:p>
        </p:txBody>
      </p:sp>
      <p:sp>
        <p:nvSpPr>
          <p:cNvPr id="205" name="矩形 204" title=""/>
          <p:cNvSpPr/>
          <p:nvPr>
            <p:custDataLst>
              <p:tags r:id="rId5"/>
            </p:custDataLst>
          </p:nvPr>
        </p:nvSpPr>
        <p:spPr>
          <a:xfrm>
            <a:off x="3389919" y="1915718"/>
            <a:ext cx="5736881" cy="58477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 smtClean="0">
                <a:latin typeface="楷体" panose="02010609060101010101" pitchFamily="49" charset="-122"/>
                <a:ea typeface="楷体" panose="02010609060101010101" pitchFamily="49" charset="-122"/>
              </a:rPr>
              <a:t>多位数除以一位数的</a:t>
            </a:r>
            <a:r>
              <a:rPr lang="zh-CN" altLang="en-US" sz="3200" b="1">
                <a:latin typeface="楷体" panose="02010609060101010101" pitchFamily="49" charset="-122"/>
                <a:ea typeface="楷体" panose="02010609060101010101" pitchFamily="49" charset="-122"/>
              </a:rPr>
              <a:t>验算方法：</a:t>
            </a:r>
            <a:endParaRPr lang="zh-CN" altLang="en-US" sz="28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grpSp>
        <p:nvGrpSpPr>
          <p:cNvPr id="136" name="组合 135" title=""/>
          <p:cNvGrpSpPr/>
          <p:nvPr/>
        </p:nvGrpSpPr>
        <p:grpSpPr>
          <a:xfrm>
            <a:off x="5967757" y="2777494"/>
            <a:ext cx="1974319" cy="2482219"/>
            <a:chOff x="5955850" y="1670157"/>
            <a:chExt cx="1974319" cy="2482219"/>
          </a:xfrm>
        </p:grpSpPr>
        <p:sp>
          <p:nvSpPr>
            <p:cNvPr id="137" name="Text Box 54"/>
            <p:cNvSpPr txBox="1"/>
            <p:nvPr>
              <p:custDataLst>
                <p:tags r:id="rId6"/>
              </p:custDataLst>
            </p:nvPr>
          </p:nvSpPr>
          <p:spPr>
            <a:xfrm>
              <a:off x="7320187" y="1670157"/>
              <a:ext cx="421880" cy="556906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 lIns="120000" tIns="62400" rIns="120000" bIns="62400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800" b="1">
                  <a:solidFill>
                    <a:srgbClr val="FF0000"/>
                  </a:solidFill>
                  <a:latin typeface="Times New Roman" panose="02020603050405020304" pitchFamily="18" charset="0"/>
                  <a:ea typeface="黑体" panose="02010609060101010101" pitchFamily="49" charset="-122"/>
                  <a:cs typeface="Times New Roman" panose="02020603050405020304" pitchFamily="18" charset="0"/>
                </a:rPr>
                <a:t>4</a:t>
              </a:r>
              <a:endParaRPr lang="en-US" altLang="zh-CN" sz="28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endParaRPr>
            </a:p>
          </p:txBody>
        </p:sp>
        <p:grpSp>
          <p:nvGrpSpPr>
            <p:cNvPr id="138" name="组合 137"/>
            <p:cNvGrpSpPr/>
            <p:nvPr/>
          </p:nvGrpSpPr>
          <p:grpSpPr>
            <a:xfrm>
              <a:off x="5955850" y="2100147"/>
              <a:ext cx="1974319" cy="576909"/>
              <a:chOff x="3574975" y="1997222"/>
              <a:chExt cx="1974319" cy="576909"/>
            </a:xfrm>
          </p:grpSpPr>
          <p:pic>
            <p:nvPicPr>
              <p:cNvPr id="147" name="图片 146"/>
              <p:cNvPicPr>
                <a:picLocks noChangeAspect="1"/>
              </p:cNvPicPr>
              <p:nvPr>
                <p:custDataLst>
                  <p:tags r:id="rId8"/>
                </p:custDataLst>
              </p:nvPr>
            </p:nvPicPr>
            <p:blipFill>
              <a:blip r:embed="rId7"/>
              <a:stretch>
                <a:fillRect/>
              </a:stretch>
            </p:blipFill>
            <p:spPr>
              <a:xfrm>
                <a:off x="3971636" y="2004115"/>
                <a:ext cx="1577658" cy="563123"/>
              </a:xfrm>
              <a:prstGeom prst="rect">
                <a:avLst/>
              </a:prstGeom>
              <a:noFill/>
              <a:ln w="9525">
                <a:noFill/>
              </a:ln>
            </p:spPr>
          </p:pic>
          <p:sp>
            <p:nvSpPr>
              <p:cNvPr id="148" name="Text Box 48"/>
              <p:cNvSpPr txBox="1"/>
              <p:nvPr>
                <p:custDataLst>
                  <p:tags r:id="rId9"/>
                </p:custDataLst>
              </p:nvPr>
            </p:nvSpPr>
            <p:spPr>
              <a:xfrm>
                <a:off x="4228256" y="2017225"/>
                <a:ext cx="1140025" cy="556906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 wrap="none" lIns="120000" tIns="62400" rIns="120000" bIns="62400" anchor="t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2800" b="1">
                    <a:latin typeface="Times New Roman" panose="02020603050405020304" pitchFamily="18" charset="0"/>
                    <a:ea typeface="黑体" panose="02010609060101010101" pitchFamily="49" charset="-122"/>
                    <a:cs typeface="Times New Roman" panose="02020603050405020304" pitchFamily="18" charset="0"/>
                  </a:rPr>
                  <a:t>2  0  9</a:t>
                </a:r>
                <a:endParaRPr lang="en-US" altLang="zh-CN" sz="2800" b="1">
                  <a:latin typeface="Times New Roman" panose="02020603050405020304" pitchFamily="18" charset="0"/>
                  <a:ea typeface="黑体" panose="02010609060101010101" pitchFamily="49" charset="-122"/>
                  <a:cs typeface="Times New Roman" panose="02020603050405020304" pitchFamily="18" charset="0"/>
                </a:endParaRPr>
              </a:p>
            </p:txBody>
          </p:sp>
          <p:sp>
            <p:nvSpPr>
              <p:cNvPr id="149" name="Text Box 53"/>
              <p:cNvSpPr txBox="1"/>
              <p:nvPr>
                <p:custDataLst>
                  <p:tags r:id="rId10"/>
                </p:custDataLst>
              </p:nvPr>
            </p:nvSpPr>
            <p:spPr>
              <a:xfrm>
                <a:off x="3574975" y="1997222"/>
                <a:ext cx="692149" cy="556906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 lIns="120000" tIns="62400" rIns="120000" bIns="62400" anchor="t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en-US" altLang="zh-CN" sz="2800" b="1">
                    <a:latin typeface="Times New Roman" panose="02020603050405020304" pitchFamily="18" charset="0"/>
                    <a:ea typeface="黑体" panose="02010609060101010101" pitchFamily="49" charset="-122"/>
                    <a:cs typeface="Times New Roman" panose="02020603050405020304" pitchFamily="18" charset="0"/>
                  </a:rPr>
                  <a:t>2</a:t>
                </a:r>
                <a:endParaRPr lang="en-US" altLang="zh-CN" sz="2800" b="1">
                  <a:latin typeface="Times New Roman" panose="02020603050405020304" pitchFamily="18" charset="0"/>
                  <a:ea typeface="黑体" panose="02010609060101010101" pitchFamily="49" charset="-122"/>
                  <a:cs typeface="Times New Roman" panose="02020603050405020304" pitchFamily="18" charset="0"/>
                </a:endParaRPr>
              </a:p>
            </p:txBody>
          </p:sp>
        </p:grpSp>
        <p:sp>
          <p:nvSpPr>
            <p:cNvPr id="139" name="Text Box 73"/>
            <p:cNvSpPr txBox="1"/>
            <p:nvPr>
              <p:custDataLst>
                <p:tags r:id="rId11"/>
              </p:custDataLst>
            </p:nvPr>
          </p:nvSpPr>
          <p:spPr>
            <a:xfrm>
              <a:off x="7316189" y="3174241"/>
              <a:ext cx="421880" cy="556906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 lIns="120000" tIns="62400" rIns="120000" bIns="62400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800" b="1">
                  <a:latin typeface="Times New Roman" panose="02020603050405020304" pitchFamily="18" charset="0"/>
                  <a:ea typeface="黑体" panose="02010609060101010101" pitchFamily="49" charset="-122"/>
                  <a:cs typeface="Times New Roman" panose="02020603050405020304" pitchFamily="18" charset="0"/>
                </a:rPr>
                <a:t>8</a:t>
              </a:r>
              <a:endParaRPr lang="en-US" altLang="zh-CN" sz="2800" b="1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endParaRPr>
            </a:p>
          </p:txBody>
        </p:sp>
        <p:sp>
          <p:nvSpPr>
            <p:cNvPr id="140" name="Text Box 73"/>
            <p:cNvSpPr txBox="1"/>
            <p:nvPr>
              <p:custDataLst>
                <p:tags r:id="rId12"/>
              </p:custDataLst>
            </p:nvPr>
          </p:nvSpPr>
          <p:spPr>
            <a:xfrm>
              <a:off x="7340216" y="2883128"/>
              <a:ext cx="421880" cy="523220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50000"/>
                </a:spcBef>
              </a:pPr>
              <a:r>
                <a:rPr lang="en-US" altLang="zh-CN" sz="2800" b="1">
                  <a:latin typeface="Times New Roman" panose="02020603050405020304" pitchFamily="18" charset="0"/>
                  <a:ea typeface="黑体" panose="02010609060101010101" pitchFamily="49" charset="-122"/>
                  <a:cs typeface="Times New Roman" panose="02020603050405020304" pitchFamily="18" charset="0"/>
                </a:rPr>
                <a:t>9</a:t>
              </a:r>
              <a:endParaRPr lang="en-US" altLang="zh-CN" sz="2800" b="1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endParaRPr>
            </a:p>
          </p:txBody>
        </p:sp>
        <p:sp>
          <p:nvSpPr>
            <p:cNvPr id="141" name="Line 58"/>
            <p:cNvSpPr/>
            <p:nvPr>
              <p:custDataLst>
                <p:tags r:id="rId13"/>
              </p:custDataLst>
            </p:nvPr>
          </p:nvSpPr>
          <p:spPr>
            <a:xfrm>
              <a:off x="6547003" y="2945202"/>
              <a:ext cx="1182370" cy="0"/>
            </a:xfrm>
            <a:prstGeom prst="line">
              <a:avLst/>
            </a:prstGeom>
            <a:ln w="28575" cap="flat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Text Box 54"/>
            <p:cNvSpPr txBox="1"/>
            <p:nvPr>
              <p:custDataLst>
                <p:tags r:id="rId14"/>
              </p:custDataLst>
            </p:nvPr>
          </p:nvSpPr>
          <p:spPr>
            <a:xfrm>
              <a:off x="6614333" y="2458654"/>
              <a:ext cx="377961" cy="556906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lIns="120000" tIns="62400" rIns="120000" bIns="62400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800" b="1">
                  <a:latin typeface="Times New Roman" panose="02020603050405020304" pitchFamily="18" charset="0"/>
                  <a:ea typeface="黑体" panose="02010609060101010101" pitchFamily="49" charset="-122"/>
                  <a:cs typeface="Times New Roman" panose="02020603050405020304" pitchFamily="18" charset="0"/>
                </a:rPr>
                <a:t>2</a:t>
              </a:r>
              <a:endParaRPr lang="en-US" altLang="zh-CN" sz="2800" b="1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endParaRPr>
            </a:p>
          </p:txBody>
        </p:sp>
        <p:sp>
          <p:nvSpPr>
            <p:cNvPr id="143" name="Text Box 73"/>
            <p:cNvSpPr txBox="1"/>
            <p:nvPr>
              <p:custDataLst>
                <p:tags r:id="rId15"/>
              </p:custDataLst>
            </p:nvPr>
          </p:nvSpPr>
          <p:spPr>
            <a:xfrm>
              <a:off x="7320942" y="3595470"/>
              <a:ext cx="421880" cy="556906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 lIns="120000" tIns="62400" rIns="120000" bIns="62400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800" b="1">
                  <a:latin typeface="Times New Roman" panose="02020603050405020304" pitchFamily="18" charset="0"/>
                  <a:ea typeface="黑体" panose="02010609060101010101" pitchFamily="49" charset="-122"/>
                  <a:cs typeface="Times New Roman" panose="02020603050405020304" pitchFamily="18" charset="0"/>
                </a:rPr>
                <a:t>1</a:t>
              </a:r>
              <a:endParaRPr lang="en-US" altLang="zh-CN" sz="2800" b="1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endParaRPr>
            </a:p>
          </p:txBody>
        </p:sp>
        <p:sp>
          <p:nvSpPr>
            <p:cNvPr id="144" name="Text Box 55"/>
            <p:cNvSpPr txBox="1"/>
            <p:nvPr>
              <p:custDataLst>
                <p:tags r:id="rId16"/>
              </p:custDataLst>
            </p:nvPr>
          </p:nvSpPr>
          <p:spPr>
            <a:xfrm>
              <a:off x="6981832" y="1671894"/>
              <a:ext cx="381173" cy="556906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lIns="120000" tIns="62400" rIns="120000" bIns="62400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800" b="1">
                  <a:solidFill>
                    <a:srgbClr val="FF0000"/>
                  </a:solidFill>
                  <a:latin typeface="Times New Roman" panose="02020603050405020304" pitchFamily="18" charset="0"/>
                  <a:ea typeface="黑体" panose="02010609060101010101" pitchFamily="49" charset="-122"/>
                  <a:cs typeface="Times New Roman" panose="02020603050405020304" pitchFamily="18" charset="0"/>
                </a:rPr>
                <a:t>0</a:t>
              </a:r>
              <a:endParaRPr lang="en-US" altLang="zh-CN" sz="28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endParaRPr>
            </a:p>
          </p:txBody>
        </p:sp>
        <p:sp>
          <p:nvSpPr>
            <p:cNvPr id="145" name="Text Box 54"/>
            <p:cNvSpPr txBox="1"/>
            <p:nvPr>
              <p:custDataLst>
                <p:tags r:id="rId17"/>
              </p:custDataLst>
            </p:nvPr>
          </p:nvSpPr>
          <p:spPr>
            <a:xfrm>
              <a:off x="6609131" y="1674296"/>
              <a:ext cx="421880" cy="556906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 lIns="120000" tIns="62400" rIns="120000" bIns="62400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800" b="1">
                  <a:solidFill>
                    <a:srgbClr val="FF0000"/>
                  </a:solidFill>
                  <a:latin typeface="Times New Roman" panose="02020603050405020304" pitchFamily="18" charset="0"/>
                  <a:ea typeface="黑体" panose="02010609060101010101" pitchFamily="49" charset="-122"/>
                  <a:cs typeface="Times New Roman" panose="02020603050405020304" pitchFamily="18" charset="0"/>
                </a:rPr>
                <a:t>1</a:t>
              </a:r>
              <a:endParaRPr lang="en-US" altLang="zh-CN" sz="28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endParaRPr>
            </a:p>
          </p:txBody>
        </p:sp>
        <p:sp>
          <p:nvSpPr>
            <p:cNvPr id="146" name="Line 75"/>
            <p:cNvSpPr/>
            <p:nvPr>
              <p:custDataLst>
                <p:tags r:id="rId18"/>
              </p:custDataLst>
            </p:nvPr>
          </p:nvSpPr>
          <p:spPr>
            <a:xfrm flipV="1">
              <a:off x="6547003" y="3674494"/>
              <a:ext cx="1215093" cy="0"/>
            </a:xfrm>
            <a:prstGeom prst="line">
              <a:avLst/>
            </a:prstGeom>
            <a:ln w="28575" cap="flat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0" name="文本框 149" title=""/>
          <p:cNvSpPr txBox="1"/>
          <p:nvPr>
            <p:custDataLst>
              <p:tags r:id="rId19"/>
            </p:custDataLst>
          </p:nvPr>
        </p:nvSpPr>
        <p:spPr>
          <a:xfrm>
            <a:off x="8036956" y="2811180"/>
            <a:ext cx="96309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</a:rPr>
              <a:t>验算：</a:t>
            </a:r>
            <a:endParaRPr lang="zh-CN" altLang="en-US" sz="2400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grpSp>
        <p:nvGrpSpPr>
          <p:cNvPr id="151" name="组合 150" title=""/>
          <p:cNvGrpSpPr/>
          <p:nvPr/>
        </p:nvGrpSpPr>
        <p:grpSpPr>
          <a:xfrm>
            <a:off x="8878181" y="2778355"/>
            <a:ext cx="1500702" cy="1001728"/>
            <a:chOff x="7474487" y="1779041"/>
            <a:chExt cx="1500702" cy="1001728"/>
          </a:xfrm>
        </p:grpSpPr>
        <p:sp>
          <p:nvSpPr>
            <p:cNvPr id="152" name="Text Box 48"/>
            <p:cNvSpPr txBox="1"/>
            <p:nvPr>
              <p:custDataLst>
                <p:tags r:id="rId20"/>
              </p:custDataLst>
            </p:nvPr>
          </p:nvSpPr>
          <p:spPr>
            <a:xfrm>
              <a:off x="7740718" y="1779041"/>
              <a:ext cx="1140025" cy="556906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 lIns="120000" tIns="62400" rIns="120000" bIns="62400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800" b="1">
                  <a:latin typeface="Times New Roman" panose="02020603050405020304" pitchFamily="18" charset="0"/>
                  <a:ea typeface="黑体" panose="02010609060101010101" pitchFamily="49" charset="-122"/>
                  <a:cs typeface="Times New Roman" panose="02020603050405020304" pitchFamily="18" charset="0"/>
                </a:rPr>
                <a:t>1  0  4</a:t>
              </a:r>
              <a:endParaRPr lang="en-US" altLang="zh-CN" sz="2800" b="1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endParaRPr>
            </a:p>
          </p:txBody>
        </p:sp>
        <p:sp>
          <p:nvSpPr>
            <p:cNvPr id="153" name="Text Box 48"/>
            <p:cNvSpPr txBox="1"/>
            <p:nvPr>
              <p:custDataLst>
                <p:tags r:id="rId21"/>
              </p:custDataLst>
            </p:nvPr>
          </p:nvSpPr>
          <p:spPr>
            <a:xfrm>
              <a:off x="7474487" y="2223863"/>
              <a:ext cx="1500702" cy="556906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 lIns="120000" tIns="62400" rIns="120000" bIns="62400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800" b="1">
                  <a:latin typeface="Times New Roman" panose="02020603050405020304" pitchFamily="18" charset="0"/>
                  <a:ea typeface="黑体" panose="02010609060101010101" pitchFamily="49" charset="-122"/>
                  <a:cs typeface="Times New Roman" panose="02020603050405020304" pitchFamily="18" charset="0"/>
                </a:rPr>
                <a:t>×        2</a:t>
              </a:r>
              <a:endParaRPr lang="en-US" altLang="zh-CN" sz="2800" b="1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endParaRPr>
            </a:p>
          </p:txBody>
        </p:sp>
        <p:sp>
          <p:nvSpPr>
            <p:cNvPr id="154" name="Line 58"/>
            <p:cNvSpPr/>
            <p:nvPr>
              <p:custDataLst>
                <p:tags r:id="rId22"/>
              </p:custDataLst>
            </p:nvPr>
          </p:nvSpPr>
          <p:spPr>
            <a:xfrm>
              <a:off x="7518334" y="2769462"/>
              <a:ext cx="1362409" cy="0"/>
            </a:xfrm>
            <a:prstGeom prst="line">
              <a:avLst/>
            </a:prstGeom>
            <a:ln w="28575" cap="flat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5" name="Text Box 73" title=""/>
          <p:cNvSpPr txBox="1"/>
          <p:nvPr>
            <p:custDataLst>
              <p:tags r:id="rId23"/>
            </p:custDataLst>
          </p:nvPr>
        </p:nvSpPr>
        <p:spPr>
          <a:xfrm>
            <a:off x="9865050" y="3765827"/>
            <a:ext cx="421880" cy="556906"/>
          </a:xfrm>
          <a:prstGeom prst="rect">
            <a:avLst/>
          </a:prstGeom>
          <a:noFill/>
          <a:ln w="9525">
            <a:noFill/>
          </a:ln>
        </p:spPr>
        <p:txBody>
          <a:bodyPr wrap="none" lIns="120000" tIns="62400" rIns="120000" bIns="6240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8</a:t>
            </a:r>
            <a:endParaRPr lang="en-US" altLang="zh-CN" sz="2800" b="1"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56" name="Text Box 73" title=""/>
          <p:cNvSpPr txBox="1"/>
          <p:nvPr>
            <p:custDataLst>
              <p:tags r:id="rId24"/>
            </p:custDataLst>
          </p:nvPr>
        </p:nvSpPr>
        <p:spPr>
          <a:xfrm>
            <a:off x="9535016" y="3765827"/>
            <a:ext cx="421880" cy="556906"/>
          </a:xfrm>
          <a:prstGeom prst="rect">
            <a:avLst/>
          </a:prstGeom>
          <a:noFill/>
          <a:ln w="9525">
            <a:noFill/>
          </a:ln>
        </p:spPr>
        <p:txBody>
          <a:bodyPr wrap="none" lIns="120000" tIns="62400" rIns="120000" bIns="6240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0</a:t>
            </a:r>
            <a:endParaRPr lang="en-US" altLang="zh-CN" sz="2800" b="1"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57" name="Text Box 73" title=""/>
          <p:cNvSpPr txBox="1"/>
          <p:nvPr>
            <p:custDataLst>
              <p:tags r:id="rId25"/>
            </p:custDataLst>
          </p:nvPr>
        </p:nvSpPr>
        <p:spPr>
          <a:xfrm>
            <a:off x="9191710" y="3764105"/>
            <a:ext cx="421880" cy="556906"/>
          </a:xfrm>
          <a:prstGeom prst="rect">
            <a:avLst/>
          </a:prstGeom>
          <a:noFill/>
          <a:ln w="9525">
            <a:noFill/>
          </a:ln>
        </p:spPr>
        <p:txBody>
          <a:bodyPr wrap="none" lIns="120000" tIns="62400" rIns="120000" bIns="6240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2</a:t>
            </a:r>
            <a:endParaRPr lang="en-US" altLang="zh-CN" sz="2800" b="1"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58" name="Line 58" title=""/>
          <p:cNvSpPr/>
          <p:nvPr>
            <p:custDataLst>
              <p:tags r:id="rId26"/>
            </p:custDataLst>
          </p:nvPr>
        </p:nvSpPr>
        <p:spPr>
          <a:xfrm>
            <a:off x="9032207" y="4663290"/>
            <a:ext cx="1182370" cy="0"/>
          </a:xfrm>
          <a:prstGeom prst="line">
            <a:avLst/>
          </a:prstGeom>
          <a:ln w="28575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9" name="Text Box 48" title=""/>
          <p:cNvSpPr txBox="1"/>
          <p:nvPr>
            <p:custDataLst>
              <p:tags r:id="rId27"/>
            </p:custDataLst>
          </p:nvPr>
        </p:nvSpPr>
        <p:spPr>
          <a:xfrm>
            <a:off x="8958670" y="4133784"/>
            <a:ext cx="1345210" cy="556906"/>
          </a:xfrm>
          <a:prstGeom prst="rect">
            <a:avLst/>
          </a:prstGeom>
          <a:noFill/>
          <a:ln w="9525">
            <a:noFill/>
          </a:ln>
        </p:spPr>
        <p:txBody>
          <a:bodyPr wrap="none" lIns="120000" tIns="62400" rIns="120000" bIns="6240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+        1</a:t>
            </a:r>
            <a:endParaRPr lang="en-US" altLang="zh-CN" sz="2800" b="1"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60" name="Text Box 73" title=""/>
          <p:cNvSpPr txBox="1"/>
          <p:nvPr>
            <p:custDataLst>
              <p:tags r:id="rId28"/>
            </p:custDataLst>
          </p:nvPr>
        </p:nvSpPr>
        <p:spPr>
          <a:xfrm>
            <a:off x="9862556" y="4623969"/>
            <a:ext cx="421880" cy="556906"/>
          </a:xfrm>
          <a:prstGeom prst="rect">
            <a:avLst/>
          </a:prstGeom>
          <a:noFill/>
          <a:ln w="9525">
            <a:noFill/>
          </a:ln>
        </p:spPr>
        <p:txBody>
          <a:bodyPr wrap="none" lIns="120000" tIns="62400" rIns="120000" bIns="6240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9</a:t>
            </a:r>
            <a:endParaRPr lang="en-US" altLang="zh-CN" sz="2800" b="1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61" name="Text Box 73" title=""/>
          <p:cNvSpPr txBox="1"/>
          <p:nvPr>
            <p:custDataLst>
              <p:tags r:id="rId29"/>
            </p:custDataLst>
          </p:nvPr>
        </p:nvSpPr>
        <p:spPr>
          <a:xfrm>
            <a:off x="9527133" y="4625611"/>
            <a:ext cx="421880" cy="556906"/>
          </a:xfrm>
          <a:prstGeom prst="rect">
            <a:avLst/>
          </a:prstGeom>
          <a:noFill/>
          <a:ln w="9525">
            <a:noFill/>
          </a:ln>
        </p:spPr>
        <p:txBody>
          <a:bodyPr wrap="none" lIns="120000" tIns="62400" rIns="120000" bIns="6240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0</a:t>
            </a:r>
            <a:endParaRPr lang="en-US" altLang="zh-CN" sz="2800" b="1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62" name="Text Box 73" title=""/>
          <p:cNvSpPr txBox="1"/>
          <p:nvPr>
            <p:custDataLst>
              <p:tags r:id="rId30"/>
            </p:custDataLst>
          </p:nvPr>
        </p:nvSpPr>
        <p:spPr>
          <a:xfrm>
            <a:off x="9183827" y="4623889"/>
            <a:ext cx="421880" cy="556906"/>
          </a:xfrm>
          <a:prstGeom prst="rect">
            <a:avLst/>
          </a:prstGeom>
          <a:noFill/>
          <a:ln w="9525">
            <a:noFill/>
          </a:ln>
        </p:spPr>
        <p:txBody>
          <a:bodyPr wrap="none" lIns="120000" tIns="62400" rIns="120000" bIns="6240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2</a:t>
            </a:r>
            <a:endParaRPr lang="en-US" altLang="zh-CN" sz="2800" b="1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grpSp>
        <p:nvGrpSpPr>
          <p:cNvPr id="132" name="组合 131" title=""/>
          <p:cNvGrpSpPr/>
          <p:nvPr/>
        </p:nvGrpSpPr>
        <p:grpSpPr>
          <a:xfrm>
            <a:off x="2045373" y="3191413"/>
            <a:ext cx="4039189" cy="1519689"/>
            <a:chOff x="3703699" y="-557933"/>
            <a:chExt cx="2267421" cy="2439489"/>
          </a:xfrm>
        </p:grpSpPr>
        <p:pic>
          <p:nvPicPr>
            <p:cNvPr id="133" name="图片 132"/>
            <p:cNvPicPr>
              <a:picLocks noChangeAspect="1"/>
            </p:cNvPicPr>
            <p:nvPr>
              <p:custDataLst>
                <p:tags r:id="rId32"/>
              </p:custDataLst>
            </p:nvPr>
          </p:nvPicPr>
          <p:blipFill>
            <a:blip r:embed="rId31"/>
            <a:stretch>
              <a:fillRect/>
            </a:stretch>
          </p:blipFill>
          <p:spPr>
            <a:xfrm>
              <a:off x="3703699" y="-557933"/>
              <a:ext cx="2103016" cy="2097114"/>
            </a:xfrm>
            <a:prstGeom prst="rect">
              <a:avLst/>
            </a:prstGeom>
          </p:spPr>
        </p:pic>
        <p:sp>
          <p:nvSpPr>
            <p:cNvPr id="134" name="文本框 133"/>
            <p:cNvSpPr txBox="1"/>
            <p:nvPr>
              <p:custDataLst>
                <p:tags r:id="rId33"/>
              </p:custDataLst>
            </p:nvPr>
          </p:nvSpPr>
          <p:spPr>
            <a:xfrm>
              <a:off x="3703699" y="-341715"/>
              <a:ext cx="2267421" cy="2223271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6858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800" b="1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Times New Roman" panose="02020603050405020304" pitchFamily="18" charset="0"/>
                </a:rPr>
                <a:t>有余数</a:t>
              </a:r>
              <a:r>
                <a:rPr kumimoji="0" lang="en-US" altLang="zh-CN" sz="2800" b="1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Times New Roman" panose="02020603050405020304" pitchFamily="18" charset="0"/>
                </a:rPr>
                <a:t>:</a:t>
              </a:r>
              <a:endParaRPr kumimoji="0" lang="en-US" altLang="zh-CN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endParaRPr>
            </a:p>
            <a:p>
              <a:pPr marL="0" marR="0" lvl="0" indent="0" algn="l" defTabSz="6858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800" b="1" i="0" u="none" strike="noStrike" kern="1200" cap="none" spc="0" normalizeH="0" baseline="0" noProof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Times New Roman" panose="02020603050405020304" pitchFamily="18" charset="0"/>
                </a:rPr>
                <a:t>商</a:t>
              </a:r>
              <a:r>
                <a:rPr kumimoji="0" lang="en-US" altLang="zh-CN" sz="2800" b="1" i="0" u="none" strike="noStrike" kern="1200" cap="none" spc="0" normalizeH="0" baseline="0" noProof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Times New Roman" panose="02020603050405020304" pitchFamily="18" charset="0"/>
                </a:rPr>
                <a:t>×</a:t>
              </a:r>
              <a:r>
                <a:rPr kumimoji="0" lang="zh-CN" altLang="en-US" sz="2800" b="1" i="0" u="none" strike="noStrike" kern="1200" cap="none" spc="0" normalizeH="0" baseline="0" noProof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Times New Roman" panose="02020603050405020304" pitchFamily="18" charset="0"/>
                </a:rPr>
                <a:t>除数</a:t>
              </a:r>
              <a:r>
                <a:rPr kumimoji="0" lang="en-US" altLang="zh-CN" sz="2800" b="1" i="0" u="none" strike="noStrike" kern="1200" cap="none" spc="0" normalizeH="0" baseline="0" noProof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Times New Roman" panose="02020603050405020304" pitchFamily="18" charset="0"/>
                </a:rPr>
                <a:t>+</a:t>
              </a:r>
              <a:r>
                <a:rPr kumimoji="0" lang="zh-CN" altLang="en-US" sz="2800" b="1" i="0" u="none" strike="noStrike" kern="1200" cap="none" spc="0" normalizeH="0" baseline="0" noProof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Times New Roman" panose="02020603050405020304" pitchFamily="18" charset="0"/>
                </a:rPr>
                <a:t>余数</a:t>
              </a:r>
              <a:r>
                <a:rPr kumimoji="0" lang="en-US" altLang="zh-CN" sz="2800" b="1" i="0" u="none" strike="noStrike" kern="1200" cap="none" spc="0" normalizeH="0" baseline="0" noProof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Times New Roman" panose="02020603050405020304" pitchFamily="18" charset="0"/>
                </a:rPr>
                <a:t>=</a:t>
              </a:r>
              <a:r>
                <a:rPr kumimoji="0" lang="zh-CN" altLang="en-US" sz="2800" b="1" i="0" u="none" strike="noStrike" kern="1200" cap="none" spc="0" normalizeH="0" baseline="0" noProof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Times New Roman" panose="02020603050405020304" pitchFamily="18" charset="0"/>
                </a:rPr>
                <a:t>被除数</a:t>
              </a:r>
              <a:endPara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endParaRPr>
            </a:p>
            <a:p>
              <a:pPr marL="0" marR="0" lvl="0" indent="0" algn="l" defTabSz="6858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endParaRPr>
            </a:p>
          </p:txBody>
        </p:sp>
      </p:grpSp>
      <p:sp>
        <p:nvSpPr>
          <p:cNvPr id="135" name="文本框 134" title=""/>
          <p:cNvSpPr txBox="1"/>
          <p:nvPr>
            <p:custDataLst>
              <p:tags r:id="rId34"/>
            </p:custDataLst>
          </p:nvPr>
        </p:nvSpPr>
        <p:spPr>
          <a:xfrm>
            <a:off x="4255094" y="1385727"/>
            <a:ext cx="4121069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zh-CN" altLang="en-US" sz="32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知识点</a:t>
            </a:r>
            <a:r>
              <a:rPr lang="en-US" altLang="zh-CN" sz="3200" b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2</a:t>
            </a:r>
            <a:r>
              <a:rPr lang="zh-CN" altLang="en-US" sz="32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：笔算除法</a:t>
            </a:r>
            <a:endParaRPr lang="zh-CN" altLang="en-US" sz="3200" b="1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 spd="slow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500"/>
                                        <p:tgtEl>
                                          <p:spTgt spid="1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1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9" dur="500"/>
                                        <p:tgtEl>
                                          <p:spTgt spid="1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 nodeType="clickPar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9" dur="500"/>
                                        <p:tgtEl>
                                          <p:spTgt spid="1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 nodeType="clickPar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4" dur="500"/>
                                        <p:tgtEl>
                                          <p:spTgt spid="1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 nodeType="clickPar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1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 nodeType="clickPar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1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 nodeType="clickPar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1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" grpId="0"/>
      <p:bldP spid="150" grpId="0"/>
      <p:bldP spid="155" grpId="0"/>
      <p:bldP spid="156" grpId="0"/>
      <p:bldP spid="157" grpId="0"/>
      <p:bldP spid="159" grpId="0"/>
      <p:bldP spid="160" grpId="0"/>
      <p:bldP spid="161" grpId="0"/>
      <p:bldP spid="16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https://d.book118.com/025123110213011124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"/>
</p:tagLst>
</file>

<file path=ppt/tags/tag2.xml><?xml version="1.0" encoding="utf-8"?>
<p:tagLst xmlns:p="http://schemas.openxmlformats.org/presentationml/2006/main">
  <p:tag name="KSO_WM_BEAUTIFY_FLAG" val=""/>
</p:tagLst>
</file>

<file path=ppt/tags/tag3.xml><?xml version="1.0" encoding="utf-8"?>
<p:tagLst xmlns:p="http://schemas.openxmlformats.org/presentationml/2006/main">
  <p:tag name="KSO_WM_BEAUTIFY_FLAG" val=""/>
</p:tagLst>
</file>

<file path=ppt/tags/tag4.xml><?xml version="1.0" encoding="utf-8"?>
<p:tagLst xmlns:p="http://schemas.openxmlformats.org/presentationml/2006/main">
  <p:tag name="KSO_WM_BEAUTIFY_FLAG" val=""/>
</p:tagLst>
</file>

<file path=ppt/tags/tag5.xml><?xml version="1.0" encoding="utf-8"?>
<p:tagLst xmlns:p="http://schemas.openxmlformats.org/presentationml/2006/main">
  <p:tag name="KSO_WM_BEAUTIFY_FLAG" val=""/>
</p:tagLst>
</file>

<file path=ppt/tags/tag6.xml><?xml version="1.0" encoding="utf-8"?>
<p:tagLst xmlns:p="http://schemas.openxmlformats.org/presentationml/2006/main">
  <p:tag name="KSO_WM_BEAUTIFY_FLAG" val=""/>
</p:tagLst>
</file>

<file path=ppt/tags/tag7.xml><?xml version="1.0" encoding="utf-8"?>
<p:tagLst xmlns:p="http://schemas.openxmlformats.org/presentationml/2006/main">
  <p:tag name="KSO_WM_BEAUTIFY_FLAG" val=""/>
</p:tagLst>
</file>

<file path=ppt/tags/tag8.xml><?xml version="1.0" encoding="utf-8"?>
<p:tagLst xmlns:p="http://schemas.openxmlformats.org/presentationml/2006/main">
  <p:tag name="KSO_WM_BEAUTIFY_FLAG" val=""/>
</p:tagLst>
</file>

<file path=ppt/tags/tag9.xml><?xml version="1.0" encoding="utf-8"?>
<p:tagLst xmlns:p="http://schemas.openxmlformats.org/presentationml/2006/main">
  <p:tag name="KSO_WM_BEAUTIFY_FLAG" val=""/>
</p:tagLst>
</file>

<file path=ppt/tags/tag10.xml><?xml version="1.0" encoding="utf-8"?>
<p:tagLst xmlns:p="http://schemas.openxmlformats.org/presentationml/2006/main">
  <p:tag name="KSO_WM_BEAUTIFY_FLAG" val=""/>
</p:tagLst>
</file>

<file path=ppt/tags/tag11.xml><?xml version="1.0" encoding="utf-8"?>
<p:tagLst xmlns:p="http://schemas.openxmlformats.org/presentationml/2006/main">
  <p:tag name="KSO_WM_BEAUTIFY_FLAG" val=""/>
</p:tagLst>
</file>

<file path=ppt/tags/tag12.xml><?xml version="1.0" encoding="utf-8"?>
<p:tagLst xmlns:p="http://schemas.openxmlformats.org/presentationml/2006/main">
  <p:tag name="KSO_WM_BEAUTIFY_FLAG" val=""/>
</p:tagLst>
</file>

<file path=ppt/tags/tag13.xml><?xml version="1.0" encoding="utf-8"?>
<p:tagLst xmlns:p="http://schemas.openxmlformats.org/presentationml/2006/main">
  <p:tag name="KSO_WM_BEAUTIFY_FLAG" val=""/>
</p:tagLst>
</file>

<file path=ppt/tags/tag14.xml><?xml version="1.0" encoding="utf-8"?>
<p:tagLst xmlns:p="http://schemas.openxmlformats.org/presentationml/2006/main">
  <p:tag name="KSO_WM_BEAUTIFY_FLAG" val=""/>
</p:tagLst>
</file>

<file path=ppt/tags/tag15.xml><?xml version="1.0" encoding="utf-8"?>
<p:tagLst xmlns:p="http://schemas.openxmlformats.org/presentationml/2006/main">
  <p:tag name="KSO_WM_BEAUTIFY_FLAG" val=""/>
</p:tagLst>
</file>

<file path=ppt/tags/tag16.xml><?xml version="1.0" encoding="utf-8"?>
<p:tagLst xmlns:p="http://schemas.openxmlformats.org/presentationml/2006/main">
  <p:tag name="KSO_WM_BEAUTIFY_FLAG" val=""/>
</p:tagLst>
</file>

<file path=ppt/tags/tag17.xml><?xml version="1.0" encoding="utf-8"?>
<p:tagLst xmlns:p="http://schemas.openxmlformats.org/presentationml/2006/main">
  <p:tag name="KSO_WM_BEAUTIFY_FLAG" val=""/>
</p:tagLst>
</file>

<file path=ppt/tags/tag18.xml><?xml version="1.0" encoding="utf-8"?>
<p:tagLst xmlns:p="http://schemas.openxmlformats.org/presentationml/2006/main">
  <p:tag name="KSO_WM_BEAUTIFY_FLAG" val=""/>
</p:tagLst>
</file>

<file path=ppt/tags/tag19.xml><?xml version="1.0" encoding="utf-8"?>
<p:tagLst xmlns:p="http://schemas.openxmlformats.org/presentationml/2006/main">
  <p:tag name="KSO_WM_BEAUTIFY_FLAG" val=""/>
</p:tagLst>
</file>

<file path=ppt/tags/tag20.xml><?xml version="1.0" encoding="utf-8"?>
<p:tagLst xmlns:p="http://schemas.openxmlformats.org/presentationml/2006/main">
  <p:tag name="KSO_WM_BEAUTIFY_FLAG" val=""/>
</p:tagLst>
</file>

<file path=ppt/tags/tag21.xml><?xml version="1.0" encoding="utf-8"?>
<p:tagLst xmlns:p="http://schemas.openxmlformats.org/presentationml/2006/main">
  <p:tag name="KSO_WM_BEAUTIFY_FLAG" val=""/>
</p:tagLst>
</file>

<file path=ppt/tags/tag22.xml><?xml version="1.0" encoding="utf-8"?>
<p:tagLst xmlns:p="http://schemas.openxmlformats.org/presentationml/2006/main">
  <p:tag name="KSO_WM_BEAUTIFY_FLAG" val=""/>
</p:tagLst>
</file>

<file path=ppt/tags/tag23.xml><?xml version="1.0" encoding="utf-8"?>
<p:tagLst xmlns:p="http://schemas.openxmlformats.org/presentationml/2006/main">
  <p:tag name="KSO_WM_BEAUTIFY_FLAG" val=""/>
</p:tagLst>
</file>

<file path=ppt/tags/tag24.xml><?xml version="1.0" encoding="utf-8"?>
<p:tagLst xmlns:p="http://schemas.openxmlformats.org/presentationml/2006/main">
  <p:tag name="KSO_WM_BEAUTIFY_FLAG" val=""/>
</p:tagLst>
</file>

<file path=ppt/tags/tag25.xml><?xml version="1.0" encoding="utf-8"?>
<p:tagLst xmlns:p="http://schemas.openxmlformats.org/presentationml/2006/main">
  <p:tag name="KSO_WM_BEAUTIFY_FLAG" val=""/>
</p:tagLst>
</file>

<file path=ppt/tags/tag26.xml><?xml version="1.0" encoding="utf-8"?>
<p:tagLst xmlns:p="http://schemas.openxmlformats.org/presentationml/2006/main">
  <p:tag name="KSO_WM_BEAUTIFY_FLAG" val=""/>
</p:tagLst>
</file>

<file path=ppt/tags/tag27.xml><?xml version="1.0" encoding="utf-8"?>
<p:tagLst xmlns:p="http://schemas.openxmlformats.org/presentationml/2006/main">
  <p:tag name="KSO_WM_BEAUTIFY_FLAG" val=""/>
</p:tagLst>
</file>

<file path=ppt/tags/tag28.xml><?xml version="1.0" encoding="utf-8"?>
<p:tagLst xmlns:p="http://schemas.openxmlformats.org/presentationml/2006/main">
  <p:tag name="KSO_WM_BEAUTIFY_FLAG" val=""/>
</p:tagLst>
</file>

<file path=ppt/tags/tag29.xml><?xml version="1.0" encoding="utf-8"?>
<p:tagLst xmlns:p="http://schemas.openxmlformats.org/presentationml/2006/main">
  <p:tag name="KSO_WM_BEAUTIFY_FLAG" val=""/>
</p:tagLst>
</file>

<file path=ppt/tags/tag30.xml><?xml version="1.0" encoding="utf-8"?>
<p:tagLst xmlns:p="http://schemas.openxmlformats.org/presentationml/2006/main">
  <p:tag name="KSO_WM_BEAUTIFY_FLAG" val=""/>
</p:tagLst>
</file>

<file path=ppt/tags/tag31.xml><?xml version="1.0" encoding="utf-8"?>
<p:tagLst xmlns:p="http://schemas.openxmlformats.org/presentationml/2006/main">
  <p:tag name="KSO_WM_BEAUTIFY_FLAG" val=""/>
</p:tagLst>
</file>

<file path=ppt/tags/tag32.xml><?xml version="1.0" encoding="utf-8"?>
<p:tagLst xmlns:p="http://schemas.openxmlformats.org/presentationml/2006/main">
  <p:tag name="KSO_WM_BEAUTIFY_FLAG" val=""/>
</p:tagLst>
</file>

<file path=ppt/tags/tag33.xml><?xml version="1.0" encoding="utf-8"?>
<p:tagLst xmlns:p="http://schemas.openxmlformats.org/presentationml/2006/main">
  <p:tag name="PA" val="v4.0.0"/>
</p:tagLst>
</file>

<file path=ppt/tags/tag34.xml><?xml version="1.0" encoding="utf-8"?>
<p:tagLst xmlns:p="http://schemas.openxmlformats.org/presentationml/2006/main">
  <p:tag name="KSO_WM_BEAUTIFY_FLAG" val=""/>
</p:tagLst>
</file>

<file path=ppt/tags/tag35.xml><?xml version="1.0" encoding="utf-8"?>
<p:tagLst xmlns:p="http://schemas.openxmlformats.org/presentationml/2006/main">
  <p:tag name="KSO_WM_BEAUTIFY_FLAG" val=""/>
</p:tagLst>
</file>

<file path=ppt/tags/tag36.xml><?xml version="1.0" encoding="utf-8"?>
<p:tagLst xmlns:p="http://schemas.openxmlformats.org/presentationml/2006/main">
  <p:tag name="PA" val="v4.0.0"/>
</p:tagLst>
</file>

<file path=ppt/tags/tag37.xml><?xml version="1.0" encoding="utf-8"?>
<p:tagLst xmlns:p="http://schemas.openxmlformats.org/presentationml/2006/main">
  <p:tag name="KSO_WM_BEAUTIFY_FLAG" val=""/>
</p:tagLst>
</file>

<file path=ppt/tags/tag38.xml><?xml version="1.0" encoding="utf-8"?>
<p:tagLst xmlns:p="http://schemas.openxmlformats.org/presentationml/2006/main">
  <p:tag name="KSO_WM_BEAUTIFY_FLAG" val=""/>
</p:tagLst>
</file>

<file path=ppt/tags/tag39.xml><?xml version="1.0" encoding="utf-8"?>
<p:tagLst xmlns:p="http://schemas.openxmlformats.org/presentationml/2006/main">
  <p:tag name="PA" val="v4.0.0"/>
</p:tagLst>
</file>

<file path=ppt/tags/tag40.xml><?xml version="1.0" encoding="utf-8"?>
<p:tagLst xmlns:p="http://schemas.openxmlformats.org/presentationml/2006/main">
  <p:tag name="KSO_WM_BEAUTIFY_FLAG" val=""/>
</p:tagLst>
</file>

<file path=ppt/tags/tag41.xml><?xml version="1.0" encoding="utf-8"?>
<p:tagLst xmlns:p="http://schemas.openxmlformats.org/presentationml/2006/main">
  <p:tag name="KSO_WM_BEAUTIFY_FLAG" val=""/>
</p:tagLst>
</file>

<file path=ppt/tags/tag42.xml><?xml version="1.0" encoding="utf-8"?>
<p:tagLst xmlns:p="http://schemas.openxmlformats.org/presentationml/2006/main">
  <p:tag name="KSO_WM_BEAUTIFY_FLAG" val=""/>
</p:tagLst>
</file>

<file path=ppt/tags/tag43.xml><?xml version="1.0" encoding="utf-8"?>
<p:tagLst xmlns:p="http://schemas.openxmlformats.org/presentationml/2006/main">
  <p:tag name="KSO_WM_BEAUTIFY_FLAG" val=""/>
</p:tagLst>
</file>

<file path=ppt/tags/tag44.xml><?xml version="1.0" encoding="utf-8"?>
<p:tagLst xmlns:p="http://schemas.openxmlformats.org/presentationml/2006/main">
  <p:tag name="KSO_WM_BEAUTIFY_FLAG" val=""/>
</p:tagLst>
</file>

<file path=ppt/tags/tag45.xml><?xml version="1.0" encoding="utf-8"?>
<p:tagLst xmlns:p="http://schemas.openxmlformats.org/presentationml/2006/main">
  <p:tag name="KSO_WM_BEAUTIFY_FLAG" val=""/>
</p:tagLst>
</file>

<file path=ppt/tags/tag46.xml><?xml version="1.0" encoding="utf-8"?>
<p:tagLst xmlns:p="http://schemas.openxmlformats.org/presentationml/2006/main">
  <p:tag name="KSO_WM_BEAUTIFY_FLAG" val=""/>
</p:tagLst>
</file>

<file path=ppt/tags/tag47.xml><?xml version="1.0" encoding="utf-8"?>
<p:tagLst xmlns:p="http://schemas.openxmlformats.org/presentationml/2006/main">
  <p:tag name="KSO_WM_BEAUTIFY_FLAG" val=""/>
</p:tagLst>
</file>

<file path=ppt/tags/tag48.xml><?xml version="1.0" encoding="utf-8"?>
<p:tagLst xmlns:p="http://schemas.openxmlformats.org/presentationml/2006/main">
  <p:tag name="PA" val="v4.0.0"/>
</p:tagLst>
</file>

<file path=ppt/tags/tag49.xml><?xml version="1.0" encoding="utf-8"?>
<p:tagLst xmlns:p="http://schemas.openxmlformats.org/presentationml/2006/main">
  <p:tag name="KSO_WM_BEAUTIFY_FLAG" val=""/>
</p:tagLst>
</file>

<file path=ppt/tags/tag50.xml><?xml version="1.0" encoding="utf-8"?>
<p:tagLst xmlns:p="http://schemas.openxmlformats.org/presentationml/2006/main">
  <p:tag name="KSO_WM_BEAUTIFY_FLAG" val=""/>
</p:tagLst>
</file>

<file path=ppt/tags/tag51.xml><?xml version="1.0" encoding="utf-8"?>
<p:tagLst xmlns:p="http://schemas.openxmlformats.org/presentationml/2006/main">
  <p:tag name="KSO_WM_BEAUTIFY_FLAG" val=""/>
</p:tagLst>
</file>

<file path=ppt/tags/tag52.xml><?xml version="1.0" encoding="utf-8"?>
<p:tagLst xmlns:p="http://schemas.openxmlformats.org/presentationml/2006/main">
  <p:tag name="PA" val="v4.0.0"/>
</p:tagLst>
</file>

<file path=ppt/tags/tag53.xml><?xml version="1.0" encoding="utf-8"?>
<p:tagLst xmlns:p="http://schemas.openxmlformats.org/presentationml/2006/main">
  <p:tag name="KSO_WM_BEAUTIFY_FLAG" val=""/>
</p:tagLst>
</file>

<file path=ppt/tags/tag54.xml><?xml version="1.0" encoding="utf-8"?>
<p:tagLst xmlns:p="http://schemas.openxmlformats.org/presentationml/2006/main">
  <p:tag name="KSO_WM_BEAUTIFY_FLAG" val=""/>
</p:tagLst>
</file>

<file path=ppt/tags/tag55.xml><?xml version="1.0" encoding="utf-8"?>
<p:tagLst xmlns:p="http://schemas.openxmlformats.org/presentationml/2006/main">
  <p:tag name="KSO_WM_BEAUTIFY_FLAG" val=""/>
</p:tagLst>
</file>

<file path=ppt/tags/tag56.xml><?xml version="1.0" encoding="utf-8"?>
<p:tagLst xmlns:p="http://schemas.openxmlformats.org/presentationml/2006/main">
  <p:tag name="PA" val="v4.0.0"/>
</p:tagLst>
</file>

<file path=ppt/tags/tag57.xml><?xml version="1.0" encoding="utf-8"?>
<p:tagLst xmlns:p="http://schemas.openxmlformats.org/presentationml/2006/main">
  <p:tag name="KSO_WM_BEAUTIFY_FLAG" val=""/>
</p:tagLst>
</file>

<file path=ppt/tags/tag58.xml><?xml version="1.0" encoding="utf-8"?>
<p:tagLst xmlns:p="http://schemas.openxmlformats.org/presentationml/2006/main">
  <p:tag name="KSO_WM_BEAUTIFY_FLAG" val=""/>
</p:tagLst>
</file>

<file path=ppt/tags/tag59.xml><?xml version="1.0" encoding="utf-8"?>
<p:tagLst xmlns:p="http://schemas.openxmlformats.org/presentationml/2006/main">
  <p:tag name="KSO_WM_BEAUTIFY_FLAG" val=""/>
</p:tagLst>
</file>

<file path=ppt/tags/tag60.xml><?xml version="1.0" encoding="utf-8"?>
<p:tagLst xmlns:p="http://schemas.openxmlformats.org/presentationml/2006/main">
  <p:tag name="KSO_WM_BEAUTIFY_FLAG" val=""/>
</p:tagLst>
</file>

<file path=ppt/tags/tag61.xml><?xml version="1.0" encoding="utf-8"?>
<p:tagLst xmlns:p="http://schemas.openxmlformats.org/presentationml/2006/main">
  <p:tag name="KSO_WM_BEAUTIFY_FLAG" val=""/>
</p:tagLst>
</file>

<file path=ppt/tags/tag62.xml><?xml version="1.0" encoding="utf-8"?>
<p:tagLst xmlns:p="http://schemas.openxmlformats.org/presentationml/2006/main">
  <p:tag name="KSO_WM_BEAUTIFY_FLAG" val=""/>
</p:tagLst>
</file>

<file path=ppt/tags/tag63.xml><?xml version="1.0" encoding="utf-8"?>
<p:tagLst xmlns:p="http://schemas.openxmlformats.org/presentationml/2006/main">
  <p:tag name="KSO_WM_BEAUTIFY_FLAG" val=""/>
</p:tagLst>
</file>

<file path=ppt/tags/tag64.xml><?xml version="1.0" encoding="utf-8"?>
<p:tagLst xmlns:p="http://schemas.openxmlformats.org/presentationml/2006/main">
  <p:tag name="KSO_WM_BEAUTIFY_FLAG" val=""/>
</p:tagLst>
</file>

<file path=ppt/tags/tag65.xml><?xml version="1.0" encoding="utf-8"?>
<p:tagLst xmlns:p="http://schemas.openxmlformats.org/presentationml/2006/main">
  <p:tag name="KSO_WM_BEAUTIFY_FLAG" val=""/>
</p:tagLst>
</file>

<file path=ppt/tags/tag66.xml><?xml version="1.0" encoding="utf-8"?>
<p:tagLst xmlns:p="http://schemas.openxmlformats.org/presentationml/2006/main">
  <p:tag name="KSO_WM_BEAUTIFY_FLAG" val=""/>
</p:tagLst>
</file>

<file path=ppt/tags/tag67.xml><?xml version="1.0" encoding="utf-8"?>
<p:tagLst xmlns:p="http://schemas.openxmlformats.org/presentationml/2006/main">
  <p:tag name="PA" val="v4.0.0"/>
</p:tagLst>
</file>

<file path=ppt/tags/tag68.xml><?xml version="1.0" encoding="utf-8"?>
<p:tagLst xmlns:p="http://schemas.openxmlformats.org/presentationml/2006/main">
  <p:tag name="KSO_WM_BEAUTIFY_FLAG" val=""/>
</p:tagLst>
</file>

<file path=ppt/tags/tag69.xml><?xml version="1.0" encoding="utf-8"?>
<p:tagLst xmlns:p="http://schemas.openxmlformats.org/presentationml/2006/main">
  <p:tag name="KSO_WM_BEAUTIFY_FLAG" val=""/>
</p:tagLst>
</file>

<file path=ppt/tags/tag70.xml><?xml version="1.0" encoding="utf-8"?>
<p:tagLst xmlns:p="http://schemas.openxmlformats.org/presentationml/2006/main">
  <p:tag name="KSO_WM_BEAUTIFY_FLAG" val=""/>
</p:tagLst>
</file>

<file path=ppt/tags/tag71.xml><?xml version="1.0" encoding="utf-8"?>
<p:tagLst xmlns:p="http://schemas.openxmlformats.org/presentationml/2006/main">
  <p:tag name="PA" val="v4.0.0"/>
</p:tagLst>
</file>

<file path=ppt/tags/tag72.xml><?xml version="1.0" encoding="utf-8"?>
<p:tagLst xmlns:p="http://schemas.openxmlformats.org/presentationml/2006/main">
  <p:tag name="KSO_WM_BEAUTIFY_FLAG" val=""/>
</p:tagLst>
</file>

<file path=ppt/tags/tag73.xml><?xml version="1.0" encoding="utf-8"?>
<p:tagLst xmlns:p="http://schemas.openxmlformats.org/presentationml/2006/main">
  <p:tag name="KSO_WM_BEAUTIFY_FLAG" val=""/>
</p:tagLst>
</file>

<file path=ppt/tags/tag74.xml><?xml version="1.0" encoding="utf-8"?>
<p:tagLst xmlns:p="http://schemas.openxmlformats.org/presentationml/2006/main">
  <p:tag name="KSO_WM_BEAUTIFY_FLAG" val=""/>
</p:tagLst>
</file>

<file path=ppt/tags/tag75.xml><?xml version="1.0" encoding="utf-8"?>
<p:tagLst xmlns:p="http://schemas.openxmlformats.org/presentationml/2006/main">
  <p:tag name="PA" val="v4.0.0"/>
</p:tagLst>
</file>

<file path=ppt/tags/tag76.xml><?xml version="1.0" encoding="utf-8"?>
<p:tagLst xmlns:p="http://schemas.openxmlformats.org/presentationml/2006/main">
  <p:tag name="KSO_WM_BEAUTIFY_FLAG" val=""/>
</p:tagLst>
</file>

<file path=ppt/tags/tag77.xml><?xml version="1.0" encoding="utf-8"?>
<p:tagLst xmlns:p="http://schemas.openxmlformats.org/presentationml/2006/main">
  <p:tag name="KSO_WM_BEAUTIFY_FLAG" val=""/>
</p:tagLst>
</file>

<file path=ppt/tags/tag78.xml><?xml version="1.0" encoding="utf-8"?>
<p:tagLst xmlns:p="http://schemas.openxmlformats.org/presentationml/2006/main">
  <p:tag name="KSO_WM_BEAUTIFY_FLAG" val=""/>
</p:tagLst>
</file>

<file path=ppt/tags/tag79.xml><?xml version="1.0" encoding="utf-8"?>
<p:tagLst xmlns:p="http://schemas.openxmlformats.org/presentationml/2006/main">
  <p:tag name="KSO_WM_BEAUTIFY_FLAG" val=""/>
</p:tagLst>
</file>

<file path=ppt/tags/tag80.xml><?xml version="1.0" encoding="utf-8"?>
<p:tagLst xmlns:p="http://schemas.openxmlformats.org/presentationml/2006/main">
  <p:tag name="PA" val="v4.0.0"/>
</p:tagLst>
</file>

<file path=ppt/tags/tag81.xml><?xml version="1.0" encoding="utf-8"?>
<p:tagLst xmlns:p="http://schemas.openxmlformats.org/presentationml/2006/main">
  <p:tag name="KSO_WM_BEAUTIFY_FLAG" val=""/>
</p:tagLst>
</file>

<file path=ppt/tags/tag82.xml><?xml version="1.0" encoding="utf-8"?>
<p:tagLst xmlns:p="http://schemas.openxmlformats.org/presentationml/2006/main">
  <p:tag name="KSO_WM_BEAUTIFY_FLAG" val=""/>
</p:tagLst>
</file>

<file path=ppt/tags/tag83.xml><?xml version="1.0" encoding="utf-8"?>
<p:tagLst xmlns:p="http://schemas.openxmlformats.org/presentationml/2006/main">
  <p:tag name="PA" val="v4.0.0"/>
</p:tagLst>
</file>

<file path=ppt/tags/tag84.xml><?xml version="1.0" encoding="utf-8"?>
<p:tagLst xmlns:p="http://schemas.openxmlformats.org/presentationml/2006/main">
  <p:tag name="KSO_WM_BEAUTIFY_FLAG" val=""/>
</p:tagLst>
</file>

<file path=ppt/tags/tag85.xml><?xml version="1.0" encoding="utf-8"?>
<p:tagLst xmlns:p="http://schemas.openxmlformats.org/presentationml/2006/main">
  <p:tag name="KSO_WM_BEAUTIFY_FLAG" val=""/>
</p:tagLst>
</file>

<file path=ppt/tags/tag86.xml><?xml version="1.0" encoding="utf-8"?>
<p:tagLst xmlns:p="http://schemas.openxmlformats.org/presentationml/2006/main">
  <p:tag name="KSO_WM_BEAUTIFY_FLAG" val=""/>
</p:tagLst>
</file>

<file path=ppt/tags/tag87.xml><?xml version="1.0" encoding="utf-8"?>
<p:tagLst xmlns:p="http://schemas.openxmlformats.org/presentationml/2006/main">
  <p:tag name="KSO_WM_BEAUTIFY_FLAG" val=""/>
</p:tagLst>
</file>

<file path=ppt/tags/tag88.xml><?xml version="1.0" encoding="utf-8"?>
<p:tagLst xmlns:p="http://schemas.openxmlformats.org/presentationml/2006/main">
  <p:tag name="KSO_WM_BEAUTIFY_FLAG" val=""/>
</p:tagLst>
</file>

<file path=ppt/tags/tag89.xml><?xml version="1.0" encoding="utf-8"?>
<p:tagLst xmlns:p="http://schemas.openxmlformats.org/presentationml/2006/main">
  <p:tag name="KSO_WM_BEAUTIFY_FLAG" val=""/>
</p:tagLst>
</file>

<file path=ppt/tags/tag90.xml><?xml version="1.0" encoding="utf-8"?>
<p:tagLst xmlns:p="http://schemas.openxmlformats.org/presentationml/2006/main">
  <p:tag name="KSO_WM_BEAUTIFY_FLAG" val=""/>
</p:tagLst>
</file>

<file path=ppt/tags/tag91.xml><?xml version="1.0" encoding="utf-8"?>
<p:tagLst xmlns:p="http://schemas.openxmlformats.org/presentationml/2006/main">
  <p:tag name="KSO_WM_BEAUTIFY_FLAG" val=""/>
</p:tagLst>
</file>

<file path=ppt/tags/tag92.xml><?xml version="1.0" encoding="utf-8"?>
<p:tagLst xmlns:p="http://schemas.openxmlformats.org/presentationml/2006/main">
  <p:tag name="PA" val="v4.0.0"/>
</p:tagLst>
</file>

<file path=ppt/tags/tag93.xml><?xml version="1.0" encoding="utf-8"?>
<p:tagLst xmlns:p="http://schemas.openxmlformats.org/presentationml/2006/main">
  <p:tag name="KSO_WM_BEAUTIFY_FLAG" val=""/>
</p:tagLst>
</file>

<file path=ppt/tags/tag94.xml><?xml version="1.0" encoding="utf-8"?>
<p:tagLst xmlns:p="http://schemas.openxmlformats.org/presentationml/2006/main">
  <p:tag name="KSO_WM_BEAUTIFY_FLAG" val=""/>
</p:tagLst>
</file>

<file path=ppt/tags/tag95.xml><?xml version="1.0" encoding="utf-8"?>
<p:tagLst xmlns:p="http://schemas.openxmlformats.org/presentationml/2006/main">
  <p:tag name="KSO_WM_BEAUTIFY_FLAG" val=""/>
</p:tagLst>
</file>

<file path=ppt/tags/tag96.xml><?xml version="1.0" encoding="utf-8"?>
<p:tagLst xmlns:p="http://schemas.openxmlformats.org/presentationml/2006/main">
  <p:tag name="PA" val="v4.0.0"/>
</p:tagLst>
</file>

<file path=ppt/tags/tag97.xml><?xml version="1.0" encoding="utf-8"?>
<p:tagLst xmlns:p="http://schemas.openxmlformats.org/presentationml/2006/main">
  <p:tag name="KSO_WM_BEAUTIFY_FLAG" val=""/>
</p:tagLst>
</file>

<file path=ppt/tags/tag98.xml><?xml version="1.0" encoding="utf-8"?>
<p:tagLst xmlns:p="http://schemas.openxmlformats.org/presentationml/2006/main">
  <p:tag name="KSO_WM_BEAUTIFY_FLAG" val=""/>
</p:tagLst>
</file>

<file path=ppt/tags/tag99.xml><?xml version="1.0" encoding="utf-8"?>
<p:tagLst xmlns:p="http://schemas.openxmlformats.org/presentationml/2006/main">
  <p:tag name="KSO_WM_BEAUTIFY_FLAG" val=""/>
</p:tagLst>
</file>

<file path=ppt/tags/tag100.xml><?xml version="1.0" encoding="utf-8"?>
<p:tagLst xmlns:p="http://schemas.openxmlformats.org/presentationml/2006/main">
  <p:tag name="KSO_WM_BEAUTIFY_FLAG" val=""/>
</p:tagLst>
</file>

<file path=ppt/tags/tag101.xml><?xml version="1.0" encoding="utf-8"?>
<p:tagLst xmlns:p="http://schemas.openxmlformats.org/presentationml/2006/main">
  <p:tag name="KSO_WM_BEAUTIFY_FLAG" val=""/>
</p:tagLst>
</file>

<file path=ppt/tags/tag102.xml><?xml version="1.0" encoding="utf-8"?>
<p:tagLst xmlns:p="http://schemas.openxmlformats.org/presentationml/2006/main">
  <p:tag name="KSO_WM_BEAUTIFY_FLAG" val=""/>
</p:tagLst>
</file>

<file path=ppt/tags/tag103.xml><?xml version="1.0" encoding="utf-8"?>
<p:tagLst xmlns:p="http://schemas.openxmlformats.org/presentationml/2006/main">
  <p:tag name="KSO_WM_BEAUTIFY_FLAG" val=""/>
</p:tagLst>
</file>

<file path=ppt/tags/tag104.xml><?xml version="1.0" encoding="utf-8"?>
<p:tagLst xmlns:p="http://schemas.openxmlformats.org/presentationml/2006/main">
  <p:tag name="KSO_WM_BEAUTIFY_FLAG" val=""/>
</p:tagLst>
</file>

<file path=ppt/tags/tag105.xml><?xml version="1.0" encoding="utf-8"?>
<p:tagLst xmlns:p="http://schemas.openxmlformats.org/presentationml/2006/main">
  <p:tag name="KSO_WM_BEAUTIFY_FLAG" val=""/>
</p:tagLst>
</file>

<file path=ppt/tags/tag106.xml><?xml version="1.0" encoding="utf-8"?>
<p:tagLst xmlns:p="http://schemas.openxmlformats.org/presentationml/2006/main">
  <p:tag name="KSO_WM_BEAUTIFY_FLAG" val=""/>
</p:tagLst>
</file>

<file path=ppt/tags/tag107.xml><?xml version="1.0" encoding="utf-8"?>
<p:tagLst xmlns:p="http://schemas.openxmlformats.org/presentationml/2006/main">
  <p:tag name="KSO_WM_BEAUTIFY_FLAG" val=""/>
</p:tagLst>
</file>

<file path=ppt/tags/tag108.xml><?xml version="1.0" encoding="utf-8"?>
<p:tagLst xmlns:p="http://schemas.openxmlformats.org/presentationml/2006/main">
  <p:tag name="KSO_WM_BEAUTIFY_FLAG" val=""/>
</p:tagLst>
</file>

<file path=ppt/tags/tag109.xml><?xml version="1.0" encoding="utf-8"?>
<p:tagLst xmlns:p="http://schemas.openxmlformats.org/presentationml/2006/main">
  <p:tag name="KSO_WM_BEAUTIFY_FLAG" val=""/>
</p:tagLst>
</file>

<file path=ppt/tags/tag110.xml><?xml version="1.0" encoding="utf-8"?>
<p:tagLst xmlns:p="http://schemas.openxmlformats.org/presentationml/2006/main">
  <p:tag name="KSO_WM_BEAUTIFY_FLAG" val=""/>
</p:tagLst>
</file>

<file path=ppt/tags/tag111.xml><?xml version="1.0" encoding="utf-8"?>
<p:tagLst xmlns:p="http://schemas.openxmlformats.org/presentationml/2006/main">
  <p:tag name="KSO_WM_BEAUTIFY_FLAG" val=""/>
</p:tagLst>
</file>

<file path=ppt/tags/tag112.xml><?xml version="1.0" encoding="utf-8"?>
<p:tagLst xmlns:p="http://schemas.openxmlformats.org/presentationml/2006/main">
  <p:tag name="KSO_WM_BEAUTIFY_FLAG" val=""/>
</p:tagLst>
</file>

<file path=ppt/tags/tag113.xml><?xml version="1.0" encoding="utf-8"?>
<p:tagLst xmlns:p="http://schemas.openxmlformats.org/presentationml/2006/main">
  <p:tag name="KSO_WM_BEAUTIFY_FLAG" val=""/>
</p:tagLst>
</file>

<file path=ppt/tags/tag114.xml><?xml version="1.0" encoding="utf-8"?>
<p:tagLst xmlns:p="http://schemas.openxmlformats.org/presentationml/2006/main">
  <p:tag name="KSO_WM_BEAUTIFY_FLAG" val=""/>
</p:tagLst>
</file>

<file path=ppt/tags/tag115.xml><?xml version="1.0" encoding="utf-8"?>
<p:tagLst xmlns:p="http://schemas.openxmlformats.org/presentationml/2006/main">
  <p:tag name="KSO_WM_BEAUTIFY_FLAG" val=""/>
</p:tagLst>
</file>

<file path=ppt/tags/tag116.xml><?xml version="1.0" encoding="utf-8"?>
<p:tagLst xmlns:p="http://schemas.openxmlformats.org/presentationml/2006/main">
  <p:tag name="KSO_WM_BEAUTIFY_FLAG" val=""/>
</p:tagLst>
</file>

<file path=ppt/tags/tag117.xml><?xml version="1.0" encoding="utf-8"?>
<p:tagLst xmlns:p="http://schemas.openxmlformats.org/presentationml/2006/main">
  <p:tag name="KSO_WM_BEAUTIFY_FLAG" val=""/>
</p:tagLst>
</file>

<file path=ppt/tags/tag118.xml><?xml version="1.0" encoding="utf-8"?>
<p:tagLst xmlns:p="http://schemas.openxmlformats.org/presentationml/2006/main">
  <p:tag name="KSO_WM_BEAUTIFY_FLAG" val=""/>
</p:tagLst>
</file>

<file path=ppt/tags/tag119.xml><?xml version="1.0" encoding="utf-8"?>
<p:tagLst xmlns:p="http://schemas.openxmlformats.org/presentationml/2006/main">
  <p:tag name="KSO_WM_BEAUTIFY_FLAG" val=""/>
</p:tagLst>
</file>

<file path=ppt/tags/tag120.xml><?xml version="1.0" encoding="utf-8"?>
<p:tagLst xmlns:p="http://schemas.openxmlformats.org/presentationml/2006/main">
  <p:tag name="KSO_WM_BEAUTIFY_FLAG" val=""/>
</p:tagLst>
</file>

<file path=ppt/tags/tag121.xml><?xml version="1.0" encoding="utf-8"?>
<p:tagLst xmlns:p="http://schemas.openxmlformats.org/presentationml/2006/main">
  <p:tag name="KSO_WM_BEAUTIFY_FLAG" val=""/>
</p:tagLst>
</file>

<file path=ppt/tags/tag122.xml><?xml version="1.0" encoding="utf-8"?>
<p:tagLst xmlns:p="http://schemas.openxmlformats.org/presentationml/2006/main">
  <p:tag name="KSO_WM_BEAUTIFY_FLAG" val=""/>
</p:tagLst>
</file>

<file path=ppt/tags/tag123.xml><?xml version="1.0" encoding="utf-8"?>
<p:tagLst xmlns:p="http://schemas.openxmlformats.org/presentationml/2006/main">
  <p:tag name="KSO_WM_BEAUTIFY_FLAG" val=""/>
</p:tagLst>
</file>

<file path=ppt/tags/tag124.xml><?xml version="1.0" encoding="utf-8"?>
<p:tagLst xmlns:p="http://schemas.openxmlformats.org/presentationml/2006/main">
  <p:tag name="KSO_WM_BEAUTIFY_FLAG" val=""/>
</p:tagLst>
</file>

<file path=ppt/tags/tag125.xml><?xml version="1.0" encoding="utf-8"?>
<p:tagLst xmlns:p="http://schemas.openxmlformats.org/presentationml/2006/main">
  <p:tag name="KSO_WM_BEAUTIFY_FLAG" val=""/>
</p:tagLst>
</file>

<file path=ppt/tags/tag126.xml><?xml version="1.0" encoding="utf-8"?>
<p:tagLst xmlns:p="http://schemas.openxmlformats.org/presentationml/2006/main">
  <p:tag name="KSO_WM_BEAUTIFY_FLAG" val=""/>
</p:tagLst>
</file>

<file path=ppt/tags/tag127.xml><?xml version="1.0" encoding="utf-8"?>
<p:tagLst xmlns:p="http://schemas.openxmlformats.org/presentationml/2006/main">
  <p:tag name="KSO_WM_BEAUTIFY_FLAG" val=""/>
</p:tagLst>
</file>

<file path=ppt/tags/tag128.xml><?xml version="1.0" encoding="utf-8"?>
<p:tagLst xmlns:p="http://schemas.openxmlformats.org/presentationml/2006/main">
  <p:tag name="KSO_WM_BEAUTIFY_FLAG" val=""/>
</p:tagLst>
</file>

<file path=ppt/tags/tag129.xml><?xml version="1.0" encoding="utf-8"?>
<p:tagLst xmlns:p="http://schemas.openxmlformats.org/presentationml/2006/main">
  <p:tag name="KSO_WM_BEAUTIFY_FLAG" val=""/>
</p:tagLst>
</file>

<file path=ppt/tags/tag130.xml><?xml version="1.0" encoding="utf-8"?>
<p:tagLst xmlns:p="http://schemas.openxmlformats.org/presentationml/2006/main">
  <p:tag name="KSO_WM_BEAUTIFY_FLAG" val=""/>
</p:tagLst>
</file>

<file path=ppt/tags/tag131.xml><?xml version="1.0" encoding="utf-8"?>
<p:tagLst xmlns:p="http://schemas.openxmlformats.org/presentationml/2006/main">
  <p:tag name="KSO_WM_BEAUTIFY_FLAG" val=""/>
</p:tagLst>
</file>

<file path=ppt/tags/tag132.xml><?xml version="1.0" encoding="utf-8"?>
<p:tagLst xmlns:p="http://schemas.openxmlformats.org/presentationml/2006/main">
  <p:tag name="KSO_WM_BEAUTIFY_FLAG" val=""/>
</p:tagLst>
</file>

<file path=ppt/tags/tag133.xml><?xml version="1.0" encoding="utf-8"?>
<p:tagLst xmlns:p="http://schemas.openxmlformats.org/presentationml/2006/main">
  <p:tag name="KSO_WM_BEAUTIFY_FLAG" val=""/>
</p:tagLst>
</file>

<file path=ppt/tags/tag134.xml><?xml version="1.0" encoding="utf-8"?>
<p:tagLst xmlns:p="http://schemas.openxmlformats.org/presentationml/2006/main">
  <p:tag name="KSO_WM_BEAUTIFY_FLAG" val=""/>
</p:tagLst>
</file>

<file path=ppt/tags/tag135.xml><?xml version="1.0" encoding="utf-8"?>
<p:tagLst xmlns:p="http://schemas.openxmlformats.org/presentationml/2006/main">
  <p:tag name="KSO_WM_BEAUTIFY_FLAG" val=""/>
</p:tagLst>
</file>

<file path=ppt/tags/tag136.xml><?xml version="1.0" encoding="utf-8"?>
<p:tagLst xmlns:p="http://schemas.openxmlformats.org/presentationml/2006/main">
  <p:tag name="KSO_WM_BEAUTIFY_FLAG" val=""/>
</p:tagLst>
</file>

<file path=ppt/tags/tag137.xml><?xml version="1.0" encoding="utf-8"?>
<p:tagLst xmlns:p="http://schemas.openxmlformats.org/presentationml/2006/main">
  <p:tag name="KSO_WM_BEAUTIFY_FLAG" val=""/>
</p:tagLst>
</file>

<file path=ppt/tags/tag138.xml><?xml version="1.0" encoding="utf-8"?>
<p:tagLst xmlns:p="http://schemas.openxmlformats.org/presentationml/2006/main">
  <p:tag name="KSO_WM_BEAUTIFY_FLAG" val=""/>
</p:tagLst>
</file>

<file path=ppt/tags/tag139.xml><?xml version="1.0" encoding="utf-8"?>
<p:tagLst xmlns:p="http://schemas.openxmlformats.org/presentationml/2006/main">
  <p:tag name="KSO_WM_BEAUTIFY_FLAG" val=""/>
</p:tagLst>
</file>

<file path=ppt/tags/tag140.xml><?xml version="1.0" encoding="utf-8"?>
<p:tagLst xmlns:p="http://schemas.openxmlformats.org/presentationml/2006/main">
  <p:tag name="KSO_WM_BEAUTIFY_FLAG" val=""/>
</p:tagLst>
</file>

<file path=ppt/tags/tag141.xml><?xml version="1.0" encoding="utf-8"?>
<p:tagLst xmlns:p="http://schemas.openxmlformats.org/presentationml/2006/main">
  <p:tag name="KSO_WM_BEAUTIFY_FLAG" val=""/>
</p:tagLst>
</file>

<file path=ppt/tags/tag142.xml><?xml version="1.0" encoding="utf-8"?>
<p:tagLst xmlns:p="http://schemas.openxmlformats.org/presentationml/2006/main">
  <p:tag name="KSO_WM_BEAUTIFY_FLAG" val=""/>
</p:tagLst>
</file>

<file path=ppt/tags/tag143.xml><?xml version="1.0" encoding="utf-8"?>
<p:tagLst xmlns:p="http://schemas.openxmlformats.org/presentationml/2006/main">
  <p:tag name="KSO_WM_BEAUTIFY_FLAG" val=""/>
</p:tagLst>
</file>

<file path=ppt/tags/tag144.xml><?xml version="1.0" encoding="utf-8"?>
<p:tagLst xmlns:p="http://schemas.openxmlformats.org/presentationml/2006/main">
  <p:tag name="KSO_WM_BEAUTIFY_FLAG" val=""/>
</p:tagLst>
</file>

<file path=ppt/tags/tag145.xml><?xml version="1.0" encoding="utf-8"?>
<p:tagLst xmlns:p="http://schemas.openxmlformats.org/presentationml/2006/main">
  <p:tag name="KSO_WM_BEAUTIFY_FLAG" val=""/>
</p:tagLst>
</file>

<file path=ppt/tags/tag146.xml><?xml version="1.0" encoding="utf-8"?>
<p:tagLst xmlns:p="http://schemas.openxmlformats.org/presentationml/2006/main">
  <p:tag name="KSO_WM_BEAUTIFY_FLAG" val=""/>
</p:tagLst>
</file>

<file path=ppt/tags/tag147.xml><?xml version="1.0" encoding="utf-8"?>
<p:tagLst xmlns:p="http://schemas.openxmlformats.org/presentationml/2006/main">
  <p:tag name="KSO_WM_BEAUTIFY_FLAG" val=""/>
</p:tagLst>
</file>

<file path=ppt/tags/tag148.xml><?xml version="1.0" encoding="utf-8"?>
<p:tagLst xmlns:p="http://schemas.openxmlformats.org/presentationml/2006/main">
  <p:tag name="KSO_WM_BEAUTIFY_FLAG" val=""/>
</p:tagLst>
</file>

<file path=ppt/tags/tag149.xml><?xml version="1.0" encoding="utf-8"?>
<p:tagLst xmlns:p="http://schemas.openxmlformats.org/presentationml/2006/main">
  <p:tag name="KSO_WM_BEAUTIFY_FLAG" val=""/>
</p:tagLst>
</file>

<file path=ppt/tags/tag150.xml><?xml version="1.0" encoding="utf-8"?>
<p:tagLst xmlns:p="http://schemas.openxmlformats.org/presentationml/2006/main">
  <p:tag name="KSO_WM_BEAUTIFY_FLAG" val=""/>
</p:tagLst>
</file>

<file path=ppt/tags/tag151.xml><?xml version="1.0" encoding="utf-8"?>
<p:tagLst xmlns:p="http://schemas.openxmlformats.org/presentationml/2006/main">
  <p:tag name="KSO_WM_BEAUTIFY_FLAG" val=""/>
</p:tagLst>
</file>

<file path=ppt/tags/tag152.xml><?xml version="1.0" encoding="utf-8"?>
<p:tagLst xmlns:p="http://schemas.openxmlformats.org/presentationml/2006/main">
  <p:tag name="KSO_WM_BEAUTIFY_FLAG" val=""/>
</p:tagLst>
</file>

<file path=ppt/tags/tag153.xml><?xml version="1.0" encoding="utf-8"?>
<p:tagLst xmlns:p="http://schemas.openxmlformats.org/presentationml/2006/main">
  <p:tag name="KSO_WM_BEAUTIFY_FLAG" val=""/>
</p:tagLst>
</file>

<file path=ppt/tags/tag154.xml><?xml version="1.0" encoding="utf-8"?>
<p:tagLst xmlns:p="http://schemas.openxmlformats.org/presentationml/2006/main">
  <p:tag name="KSO_WM_BEAUTIFY_FLAG" val=""/>
</p:tagLst>
</file>

<file path=ppt/tags/tag155.xml><?xml version="1.0" encoding="utf-8"?>
<p:tagLst xmlns:p="http://schemas.openxmlformats.org/presentationml/2006/main">
  <p:tag name="KSO_WM_BEAUTIFY_FLAG" val=""/>
</p:tagLst>
</file>

<file path=ppt/tags/tag156.xml><?xml version="1.0" encoding="utf-8"?>
<p:tagLst xmlns:p="http://schemas.openxmlformats.org/presentationml/2006/main">
  <p:tag name="KSO_WM_BEAUTIFY_FLAG" val=""/>
</p:tagLst>
</file>

<file path=ppt/tags/tag157.xml><?xml version="1.0" encoding="utf-8"?>
<p:tagLst xmlns:p="http://schemas.openxmlformats.org/presentationml/2006/main">
  <p:tag name="KSO_WM_BEAUTIFY_FLAG" val=""/>
</p:tagLst>
</file>

<file path=ppt/tags/tag158.xml><?xml version="1.0" encoding="utf-8"?>
<p:tagLst xmlns:p="http://schemas.openxmlformats.org/presentationml/2006/main">
  <p:tag name="KSO_WM_BEAUTIFY_FLAG" val=""/>
</p:tagLst>
</file>

<file path=ppt/tags/tag159.xml><?xml version="1.0" encoding="utf-8"?>
<p:tagLst xmlns:p="http://schemas.openxmlformats.org/presentationml/2006/main">
  <p:tag name="KSO_WM_BEAUTIFY_FLAG" val=""/>
</p:tagLst>
</file>

<file path=ppt/tags/tag160.xml><?xml version="1.0" encoding="utf-8"?>
<p:tagLst xmlns:p="http://schemas.openxmlformats.org/presentationml/2006/main">
  <p:tag name="KSO_WM_BEAUTIFY_FLAG" val=""/>
</p:tagLst>
</file>

<file path=ppt/tags/tag161.xml><?xml version="1.0" encoding="utf-8"?>
<p:tagLst xmlns:p="http://schemas.openxmlformats.org/presentationml/2006/main">
  <p:tag name="KSO_WM_BEAUTIFY_FLAG" val=""/>
</p:tagLst>
</file>

<file path=ppt/tags/tag162.xml><?xml version="1.0" encoding="utf-8"?>
<p:tagLst xmlns:p="http://schemas.openxmlformats.org/presentationml/2006/main">
  <p:tag name="KSO_WM_BEAUTIFY_FLAG" val=""/>
</p:tagLst>
</file>

<file path=ppt/tags/tag163.xml><?xml version="1.0" encoding="utf-8"?>
<p:tagLst xmlns:p="http://schemas.openxmlformats.org/presentationml/2006/main">
  <p:tag name="KSO_WM_BEAUTIFY_FLAG" val=""/>
</p:tagLst>
</file>

<file path=ppt/tags/tag164.xml><?xml version="1.0" encoding="utf-8"?>
<p:tagLst xmlns:p="http://schemas.openxmlformats.org/presentationml/2006/main">
  <p:tag name="KSO_WM_BEAUTIFY_FLAG" val=""/>
</p:tagLst>
</file>

<file path=ppt/tags/tag165.xml><?xml version="1.0" encoding="utf-8"?>
<p:tagLst xmlns:p="http://schemas.openxmlformats.org/presentationml/2006/main">
  <p:tag name="KSO_WM_BEAUTIFY_FLAG" val=""/>
</p:tagLst>
</file>

<file path=ppt/tags/tag166.xml><?xml version="1.0" encoding="utf-8"?>
<p:tagLst xmlns:p="http://schemas.openxmlformats.org/presentationml/2006/main">
  <p:tag name="KSO_WM_BEAUTIFY_FLAG" val=""/>
</p:tagLst>
</file>

<file path=ppt/tags/tag167.xml><?xml version="1.0" encoding="utf-8"?>
<p:tagLst xmlns:p="http://schemas.openxmlformats.org/presentationml/2006/main">
  <p:tag name="KSO_WM_BEAUTIFY_FLAG" val=""/>
</p:tagLst>
</file>

<file path=ppt/tags/tag168.xml><?xml version="1.0" encoding="utf-8"?>
<p:tagLst xmlns:p="http://schemas.openxmlformats.org/presentationml/2006/main">
  <p:tag name="KSO_WM_BEAUTIFY_FLAG" val=""/>
</p:tagLst>
</file>

<file path=ppt/tags/tag169.xml><?xml version="1.0" encoding="utf-8"?>
<p:tagLst xmlns:p="http://schemas.openxmlformats.org/presentationml/2006/main">
  <p:tag name="KSO_WM_BEAUTIFY_FLAG" val=""/>
</p:tagLst>
</file>

<file path=ppt/tags/tag170.xml><?xml version="1.0" encoding="utf-8"?>
<p:tagLst xmlns:p="http://schemas.openxmlformats.org/presentationml/2006/main">
  <p:tag name="KSO_WM_BEAUTIFY_FLAG" val=""/>
</p:tagLst>
</file>

<file path=ppt/tags/tag171.xml><?xml version="1.0" encoding="utf-8"?>
<p:tagLst xmlns:p="http://schemas.openxmlformats.org/presentationml/2006/main">
  <p:tag name="KSO_WM_BEAUTIFY_FLAG" val=""/>
</p:tagLst>
</file>

<file path=ppt/tags/tag172.xml><?xml version="1.0" encoding="utf-8"?>
<p:tagLst xmlns:p="http://schemas.openxmlformats.org/presentationml/2006/main">
  <p:tag name="KSO_WM_BEAUTIFY_FLAG" val=""/>
</p:tagLst>
</file>

<file path=ppt/tags/tag173.xml><?xml version="1.0" encoding="utf-8"?>
<p:tagLst xmlns:p="http://schemas.openxmlformats.org/presentationml/2006/main">
  <p:tag name="KSO_WM_BEAUTIFY_FLAG" val=""/>
</p:tagLst>
</file>

<file path=ppt/tags/tag174.xml><?xml version="1.0" encoding="utf-8"?>
<p:tagLst xmlns:p="http://schemas.openxmlformats.org/presentationml/2006/main">
  <p:tag name="KSO_WM_BEAUTIFY_FLAG" val=""/>
</p:tagLst>
</file>

<file path=ppt/tags/tag175.xml><?xml version="1.0" encoding="utf-8"?>
<p:tagLst xmlns:p="http://schemas.openxmlformats.org/presentationml/2006/main">
  <p:tag name="KSO_WM_BEAUTIFY_FLAG" val=""/>
</p:tagLst>
</file>

<file path=ppt/tags/tag176.xml><?xml version="1.0" encoding="utf-8"?>
<p:tagLst xmlns:p="http://schemas.openxmlformats.org/presentationml/2006/main">
  <p:tag name="KSO_WM_BEAUTIFY_FLAG" val=""/>
</p:tagLst>
</file>

<file path=ppt/tags/tag177.xml><?xml version="1.0" encoding="utf-8"?>
<p:tagLst xmlns:p="http://schemas.openxmlformats.org/presentationml/2006/main">
  <p:tag name="KSO_WM_BEAUTIFY_FLAG" val=""/>
</p:tagLst>
</file>

<file path=ppt/tags/tag178.xml><?xml version="1.0" encoding="utf-8"?>
<p:tagLst xmlns:p="http://schemas.openxmlformats.org/presentationml/2006/main">
  <p:tag name="KSO_WM_BEAUTIFY_FLAG" val=""/>
</p:tagLst>
</file>

<file path=ppt/tags/tag179.xml><?xml version="1.0" encoding="utf-8"?>
<p:tagLst xmlns:p="http://schemas.openxmlformats.org/presentationml/2006/main">
  <p:tag name="KSO_WM_BEAUTIFY_FLAG" val=""/>
</p:tagLst>
</file>

<file path=ppt/tags/tag180.xml><?xml version="1.0" encoding="utf-8"?>
<p:tagLst xmlns:p="http://schemas.openxmlformats.org/presentationml/2006/main">
  <p:tag name="KSO_WM_BEAUTIFY_FLAG" val=""/>
</p:tagLst>
</file>

<file path=ppt/tags/tag181.xml><?xml version="1.0" encoding="utf-8"?>
<p:tagLst xmlns:p="http://schemas.openxmlformats.org/presentationml/2006/main">
  <p:tag name="KSO_WM_BEAUTIFY_FLAG" val=""/>
</p:tagLst>
</file>

<file path=ppt/tags/tag182.xml><?xml version="1.0" encoding="utf-8"?>
<p:tagLst xmlns:p="http://schemas.openxmlformats.org/presentationml/2006/main">
  <p:tag name="KSO_WM_BEAUTIFY_FLAG" val=""/>
</p:tagLst>
</file>

<file path=ppt/tags/tag183.xml><?xml version="1.0" encoding="utf-8"?>
<p:tagLst xmlns:p="http://schemas.openxmlformats.org/presentationml/2006/main">
  <p:tag name="KSO_WM_BEAUTIFY_FLAG" val=""/>
</p:tagLst>
</file>

<file path=ppt/tags/tag184.xml><?xml version="1.0" encoding="utf-8"?>
<p:tagLst xmlns:p="http://schemas.openxmlformats.org/presentationml/2006/main">
  <p:tag name="KSO_WM_BEAUTIFY_FLAG" val=""/>
</p:tagLst>
</file>

<file path=ppt/tags/tag185.xml><?xml version="1.0" encoding="utf-8"?>
<p:tagLst xmlns:p="http://schemas.openxmlformats.org/presentationml/2006/main">
  <p:tag name="KSO_WM_BEAUTIFY_FLAG" val=""/>
</p:tagLst>
</file>

<file path=ppt/tags/tag186.xml><?xml version="1.0" encoding="utf-8"?>
<p:tagLst xmlns:p="http://schemas.openxmlformats.org/presentationml/2006/main">
  <p:tag name="KSO_WM_BEAUTIFY_FLAG" val=""/>
</p:tagLst>
</file>

<file path=ppt/tags/tag187.xml><?xml version="1.0" encoding="utf-8"?>
<p:tagLst xmlns:p="http://schemas.openxmlformats.org/presentationml/2006/main">
  <p:tag name="KSO_WM_BEAUTIFY_FLAG" val=""/>
</p:tagLst>
</file>

<file path=ppt/tags/tag188.xml><?xml version="1.0" encoding="utf-8"?>
<p:tagLst xmlns:p="http://schemas.openxmlformats.org/presentationml/2006/main">
  <p:tag name="KSO_WM_BEAUTIFY_FLAG" val=""/>
</p:tagLst>
</file>

<file path=ppt/tags/tag189.xml><?xml version="1.0" encoding="utf-8"?>
<p:tagLst xmlns:p="http://schemas.openxmlformats.org/presentationml/2006/main">
  <p:tag name="KSO_WM_BEAUTIFY_FLAG" val=""/>
</p:tagLst>
</file>

<file path=ppt/tags/tag190.xml><?xml version="1.0" encoding="utf-8"?>
<p:tagLst xmlns:p="http://schemas.openxmlformats.org/presentationml/2006/main">
  <p:tag name="KSO_WM_BEAUTIFY_FLAG" val=""/>
</p:tagLst>
</file>

<file path=ppt/tags/tag191.xml><?xml version="1.0" encoding="utf-8"?>
<p:tagLst xmlns:p="http://schemas.openxmlformats.org/presentationml/2006/main">
  <p:tag name="KSO_WM_BEAUTIFY_FLAG" val=""/>
</p:tagLst>
</file>

<file path=ppt/tags/tag192.xml><?xml version="1.0" encoding="utf-8"?>
<p:tagLst xmlns:p="http://schemas.openxmlformats.org/presentationml/2006/main">
  <p:tag name="KSO_WM_BEAUTIFY_FLAG" val=""/>
</p:tagLst>
</file>

<file path=ppt/tags/tag193.xml><?xml version="1.0" encoding="utf-8"?>
<p:tagLst xmlns:p="http://schemas.openxmlformats.org/presentationml/2006/main">
  <p:tag name="KSO_WM_BEAUTIFY_FLAG" val=""/>
</p:tagLst>
</file>

<file path=ppt/tags/tag194.xml><?xml version="1.0" encoding="utf-8"?>
<p:tagLst xmlns:p="http://schemas.openxmlformats.org/presentationml/2006/main">
  <p:tag name="KSO_WM_BEAUTIFY_FLAG" val=""/>
</p:tagLst>
</file>

<file path=ppt/tags/tag195.xml><?xml version="1.0" encoding="utf-8"?>
<p:tagLst xmlns:p="http://schemas.openxmlformats.org/presentationml/2006/main">
  <p:tag name="KSO_WM_BEAUTIFY_FLAG" val=""/>
</p:tagLst>
</file>

<file path=ppt/tags/tag196.xml><?xml version="1.0" encoding="utf-8"?>
<p:tagLst xmlns:p="http://schemas.openxmlformats.org/presentationml/2006/main">
  <p:tag name="KSO_WM_BEAUTIFY_FLAG" val=""/>
</p:tagLst>
</file>

<file path=ppt/tags/tag197.xml><?xml version="1.0" encoding="utf-8"?>
<p:tagLst xmlns:p="http://schemas.openxmlformats.org/presentationml/2006/main">
  <p:tag name="KSO_WM_BEAUTIFY_FLAG" val=""/>
</p:tagLst>
</file>

<file path=ppt/tags/tag198.xml><?xml version="1.0" encoding="utf-8"?>
<p:tagLst xmlns:p="http://schemas.openxmlformats.org/presentationml/2006/main">
  <p:tag name="KSO_WM_BEAUTIFY_FLAG" val=""/>
</p:tagLst>
</file>

<file path=ppt/tags/tag199.xml><?xml version="1.0" encoding="utf-8"?>
<p:tagLst xmlns:p="http://schemas.openxmlformats.org/presentationml/2006/main">
  <p:tag name="KSO_WM_BEAUTIFY_FLAG" val=""/>
</p:tagLst>
</file>

<file path=ppt/tags/tag200.xml><?xml version="1.0" encoding="utf-8"?>
<p:tagLst xmlns:p="http://schemas.openxmlformats.org/presentationml/2006/main">
  <p:tag name="KSO_WM_BEAUTIFY_FLAG" val=""/>
</p:tagLst>
</file>

<file path=ppt/tags/tag201.xml><?xml version="1.0" encoding="utf-8"?>
<p:tagLst xmlns:p="http://schemas.openxmlformats.org/presentationml/2006/main">
  <p:tag name="KSO_WM_BEAUTIFY_FLAG" val=""/>
</p:tagLst>
</file>

<file path=ppt/tags/tag202.xml><?xml version="1.0" encoding="utf-8"?>
<p:tagLst xmlns:p="http://schemas.openxmlformats.org/presentationml/2006/main">
  <p:tag name="KSO_WM_BEAUTIFY_FLAG" val=""/>
</p:tagLst>
</file>

<file path=ppt/tags/tag203.xml><?xml version="1.0" encoding="utf-8"?>
<p:tagLst xmlns:p="http://schemas.openxmlformats.org/presentationml/2006/main">
  <p:tag name="KSO_WM_BEAUTIFY_FLAG" val=""/>
</p:tagLst>
</file>

<file path=ppt/tags/tag204.xml><?xml version="1.0" encoding="utf-8"?>
<p:tagLst xmlns:p="http://schemas.openxmlformats.org/presentationml/2006/main">
  <p:tag name="KSO_WM_BEAUTIFY_FLAG" val=""/>
</p:tagLst>
</file>

<file path=ppt/tags/tag205.xml><?xml version="1.0" encoding="utf-8"?>
<p:tagLst xmlns:p="http://schemas.openxmlformats.org/presentationml/2006/main">
  <p:tag name="KSO_WM_BEAUTIFY_FLAG" val=""/>
</p:tagLst>
</file>

<file path=ppt/tags/tag206.xml><?xml version="1.0" encoding="utf-8"?>
<p:tagLst xmlns:p="http://schemas.openxmlformats.org/presentationml/2006/main">
  <p:tag name="KSO_WM_BEAUTIFY_FLAG" val=""/>
</p:tagLst>
</file>

<file path=ppt/tags/tag207.xml><?xml version="1.0" encoding="utf-8"?>
<p:tagLst xmlns:p="http://schemas.openxmlformats.org/presentationml/2006/main">
  <p:tag name="KSO_WM_BEAUTIFY_FLAG" val=""/>
</p:tagLst>
</file>

<file path=ppt/tags/tag208.xml><?xml version="1.0" encoding="utf-8"?>
<p:tagLst xmlns:p="http://schemas.openxmlformats.org/presentationml/2006/main">
  <p:tag name="KSO_WM_BEAUTIFY_FLAG" val=""/>
</p:tagLst>
</file>

<file path=ppt/tags/tag209.xml><?xml version="1.0" encoding="utf-8"?>
<p:tagLst xmlns:p="http://schemas.openxmlformats.org/presentationml/2006/main">
  <p:tag name="KSO_WM_BEAUTIFY_FLAG" val=""/>
</p:tagLst>
</file>

<file path=ppt/tags/tag210.xml><?xml version="1.0" encoding="utf-8"?>
<p:tagLst xmlns:p="http://schemas.openxmlformats.org/presentationml/2006/main">
  <p:tag name="KSO_WM_BEAUTIFY_FLAG" val=""/>
</p:tagLst>
</file>

<file path=ppt/tags/tag211.xml><?xml version="1.0" encoding="utf-8"?>
<p:tagLst xmlns:p="http://schemas.openxmlformats.org/presentationml/2006/main">
  <p:tag name="KSO_WM_BEAUTIFY_FLAG" val=""/>
</p:tagLst>
</file>

<file path=ppt/tags/tag212.xml><?xml version="1.0" encoding="utf-8"?>
<p:tagLst xmlns:p="http://schemas.openxmlformats.org/presentationml/2006/main">
  <p:tag name="KSO_WM_BEAUTIFY_FLAG" val=""/>
</p:tagLst>
</file>

<file path=ppt/tags/tag213.xml><?xml version="1.0" encoding="utf-8"?>
<p:tagLst xmlns:p="http://schemas.openxmlformats.org/presentationml/2006/main">
  <p:tag name="KSO_WM_BEAUTIFY_FLAG" val=""/>
</p:tagLst>
</file>

<file path=ppt/tags/tag214.xml><?xml version="1.0" encoding="utf-8"?>
<p:tagLst xmlns:p="http://schemas.openxmlformats.org/presentationml/2006/main">
  <p:tag name="KSO_WM_BEAUTIFY_FLAG" val=""/>
</p:tagLst>
</file>

<file path=ppt/tags/tag215.xml><?xml version="1.0" encoding="utf-8"?>
<p:tagLst xmlns:p="http://schemas.openxmlformats.org/presentationml/2006/main">
  <p:tag name="KSO_WM_BEAUTIFY_FLAG" val=""/>
</p:tagLst>
</file>

<file path=ppt/tags/tag216.xml><?xml version="1.0" encoding="utf-8"?>
<p:tagLst xmlns:p="http://schemas.openxmlformats.org/presentationml/2006/main">
  <p:tag name="KSO_WM_BEAUTIFY_FLAG" val=""/>
</p:tagLst>
</file>

<file path=ppt/tags/tag217.xml><?xml version="1.0" encoding="utf-8"?>
<p:tagLst xmlns:p="http://schemas.openxmlformats.org/presentationml/2006/main">
  <p:tag name="KSO_WM_BEAUTIFY_FLAG" val=""/>
</p:tagLst>
</file>

<file path=ppt/tags/tag218.xml><?xml version="1.0" encoding="utf-8"?>
<p:tagLst xmlns:p="http://schemas.openxmlformats.org/presentationml/2006/main">
  <p:tag name="KSO_WM_BEAUTIFY_FLAG" val=""/>
</p:tagLst>
</file>

<file path=ppt/tags/tag219.xml><?xml version="1.0" encoding="utf-8"?>
<p:tagLst xmlns:p="http://schemas.openxmlformats.org/presentationml/2006/main">
  <p:tag name="KSO_WM_BEAUTIFY_FLAG" val=""/>
</p:tagLst>
</file>

<file path=ppt/tags/tag220.xml><?xml version="1.0" encoding="utf-8"?>
<p:tagLst xmlns:p="http://schemas.openxmlformats.org/presentationml/2006/main">
  <p:tag name="KSO_WM_BEAUTIFY_FLAG" val=""/>
</p:tagLst>
</file>

<file path=ppt/tags/tag221.xml><?xml version="1.0" encoding="utf-8"?>
<p:tagLst xmlns:p="http://schemas.openxmlformats.org/presentationml/2006/main">
  <p:tag name="KSO_WM_BEAUTIFY_FLAG" val=""/>
</p:tagLst>
</file>

<file path=ppt/tags/tag222.xml><?xml version="1.0" encoding="utf-8"?>
<p:tagLst xmlns:p="http://schemas.openxmlformats.org/presentationml/2006/main">
  <p:tag name="KSO_WM_BEAUTIFY_FLAG" val=""/>
</p:tagLst>
</file>

<file path=ppt/tags/tag223.xml><?xml version="1.0" encoding="utf-8"?>
<p:tagLst xmlns:p="http://schemas.openxmlformats.org/presentationml/2006/main">
  <p:tag name="KSO_WM_BEAUTIFY_FLAG" val=""/>
</p:tagLst>
</file>

<file path=ppt/tags/tag224.xml><?xml version="1.0" encoding="utf-8"?>
<p:tagLst xmlns:p="http://schemas.openxmlformats.org/presentationml/2006/main">
  <p:tag name="KSO_WM_BEAUTIFY_FLAG" val=""/>
</p:tagLst>
</file>

<file path=ppt/tags/tag225.xml><?xml version="1.0" encoding="utf-8"?>
<p:tagLst xmlns:p="http://schemas.openxmlformats.org/presentationml/2006/main">
  <p:tag name="KSO_WM_BEAUTIFY_FLAG" val=""/>
</p:tagLst>
</file>

<file path=ppt/tags/tag226.xml><?xml version="1.0" encoding="utf-8"?>
<p:tagLst xmlns:p="http://schemas.openxmlformats.org/presentationml/2006/main">
  <p:tag name="KSO_WM_BEAUTIFY_FLAG" val=""/>
</p:tagLst>
</file>

<file path=ppt/tags/tag227.xml><?xml version="1.0" encoding="utf-8"?>
<p:tagLst xmlns:p="http://schemas.openxmlformats.org/presentationml/2006/main">
  <p:tag name="KSO_WM_BEAUTIFY_FLAG" val=""/>
</p:tagLst>
</file>

<file path=ppt/tags/tag228.xml><?xml version="1.0" encoding="utf-8"?>
<p:tagLst xmlns:p="http://schemas.openxmlformats.org/presentationml/2006/main">
  <p:tag name="KSO_WM_BEAUTIFY_FLAG" val=""/>
</p:tagLst>
</file>

<file path=ppt/tags/tag229.xml><?xml version="1.0" encoding="utf-8"?>
<p:tagLst xmlns:p="http://schemas.openxmlformats.org/presentationml/2006/main">
  <p:tag name="KSO_WM_BEAUTIFY_FLAG" val=""/>
</p:tagLst>
</file>

<file path=ppt/tags/tag230.xml><?xml version="1.0" encoding="utf-8"?>
<p:tagLst xmlns:p="http://schemas.openxmlformats.org/presentationml/2006/main">
  <p:tag name="KSO_WM_BEAUTIFY_FLAG" val=""/>
</p:tagLst>
</file>

<file path=ppt/tags/tag231.xml><?xml version="1.0" encoding="utf-8"?>
<p:tagLst xmlns:p="http://schemas.openxmlformats.org/presentationml/2006/main">
  <p:tag name="KSO_WM_BEAUTIFY_FLAG" val=""/>
</p:tagLst>
</file>

<file path=ppt/tags/tag232.xml><?xml version="1.0" encoding="utf-8"?>
<p:tagLst xmlns:p="http://schemas.openxmlformats.org/presentationml/2006/main">
  <p:tag name="KSO_WM_BEAUTIFY_FLAG" val=""/>
</p:tagLst>
</file>

<file path=ppt/tags/tag233.xml><?xml version="1.0" encoding="utf-8"?>
<p:tagLst xmlns:p="http://schemas.openxmlformats.org/presentationml/2006/main">
  <p:tag name="KSO_WM_BEAUTIFY_FLAG" val=""/>
</p:tagLst>
</file>

<file path=ppt/tags/tag234.xml><?xml version="1.0" encoding="utf-8"?>
<p:tagLst xmlns:p="http://schemas.openxmlformats.org/presentationml/2006/main">
  <p:tag name="KSO_WM_BEAUTIFY_FLAG" val=""/>
</p:tagLst>
</file>

<file path=ppt/tags/tag235.xml><?xml version="1.0" encoding="utf-8"?>
<p:tagLst xmlns:p="http://schemas.openxmlformats.org/presentationml/2006/main">
  <p:tag name="KSO_WM_BEAUTIFY_FLAG" val=""/>
</p:tagLst>
</file>

<file path=ppt/tags/tag236.xml><?xml version="1.0" encoding="utf-8"?>
<p:tagLst xmlns:p="http://schemas.openxmlformats.org/presentationml/2006/main">
  <p:tag name="KSO_WM_BEAUTIFY_FLAG" val=""/>
</p:tagLst>
</file>

<file path=ppt/tags/tag237.xml><?xml version="1.0" encoding="utf-8"?>
<p:tagLst xmlns:p="http://schemas.openxmlformats.org/presentationml/2006/main">
  <p:tag name="KSO_WM_BEAUTIFY_FLAG" val=""/>
</p:tagLst>
</file>

<file path=ppt/tags/tag238.xml><?xml version="1.0" encoding="utf-8"?>
<p:tagLst xmlns:p="http://schemas.openxmlformats.org/presentationml/2006/main">
  <p:tag name="KSO_WM_BEAUTIFY_FLAG" val=""/>
</p:tagLst>
</file>

<file path=ppt/tags/tag239.xml><?xml version="1.0" encoding="utf-8"?>
<p:tagLst xmlns:p="http://schemas.openxmlformats.org/presentationml/2006/main">
  <p:tag name="KSO_WM_BEAUTIFY_FLAG" val=""/>
</p:tagLst>
</file>

<file path=ppt/tags/tag240.xml><?xml version="1.0" encoding="utf-8"?>
<p:tagLst xmlns:p="http://schemas.openxmlformats.org/presentationml/2006/main">
  <p:tag name="KSO_WM_BEAUTIFY_FLAG" val=""/>
</p:tagLst>
</file>

<file path=ppt/tags/tag241.xml><?xml version="1.0" encoding="utf-8"?>
<p:tagLst xmlns:p="http://schemas.openxmlformats.org/presentationml/2006/main">
  <p:tag name="KSO_WM_BEAUTIFY_FLAG" val=""/>
</p:tagLst>
</file>

<file path=ppt/tags/tag242.xml><?xml version="1.0" encoding="utf-8"?>
<p:tagLst xmlns:p="http://schemas.openxmlformats.org/presentationml/2006/main">
  <p:tag name="KSO_WM_BEAUTIFY_FLAG" val=""/>
</p:tagLst>
</file>

<file path=ppt/tags/tag243.xml><?xml version="1.0" encoding="utf-8"?>
<p:tagLst xmlns:p="http://schemas.openxmlformats.org/presentationml/2006/main">
  <p:tag name="KSO_WM_BEAUTIFY_FLAG" val=""/>
</p:tagLst>
</file>

<file path=ppt/tags/tag244.xml><?xml version="1.0" encoding="utf-8"?>
<p:tagLst xmlns:p="http://schemas.openxmlformats.org/presentationml/2006/main">
  <p:tag name="KSO_WM_BEAUTIFY_FLAG" val=""/>
</p:tagLst>
</file>

<file path=ppt/tags/tag245.xml><?xml version="1.0" encoding="utf-8"?>
<p:tagLst xmlns:p="http://schemas.openxmlformats.org/presentationml/2006/main">
  <p:tag name="KSO_WM_BEAUTIFY_FLAG" val=""/>
</p:tagLst>
</file>

<file path=ppt/tags/tag246.xml><?xml version="1.0" encoding="utf-8"?>
<p:tagLst xmlns:p="http://schemas.openxmlformats.org/presentationml/2006/main">
  <p:tag name="KSO_WM_BEAUTIFY_FLAG" val=""/>
</p:tagLst>
</file>

<file path=ppt/tags/tag247.xml><?xml version="1.0" encoding="utf-8"?>
<p:tagLst xmlns:p="http://schemas.openxmlformats.org/presentationml/2006/main">
  <p:tag name="KSO_WM_BEAUTIFY_FLAG" val=""/>
</p:tagLst>
</file>

<file path=ppt/tags/tag248.xml><?xml version="1.0" encoding="utf-8"?>
<p:tagLst xmlns:p="http://schemas.openxmlformats.org/presentationml/2006/main">
  <p:tag name="KSO_WM_BEAUTIFY_FLAG" val=""/>
</p:tagLst>
</file>

<file path=ppt/tags/tag249.xml><?xml version="1.0" encoding="utf-8"?>
<p:tagLst xmlns:p="http://schemas.openxmlformats.org/presentationml/2006/main">
  <p:tag name="KSO_WM_BEAUTIFY_FLAG" val=""/>
</p:tagLst>
</file>

<file path=ppt/tags/tag250.xml><?xml version="1.0" encoding="utf-8"?>
<p:tagLst xmlns:p="http://schemas.openxmlformats.org/presentationml/2006/main">
  <p:tag name="KSO_WM_BEAUTIFY_FLAG" val=""/>
</p:tagLst>
</file>

<file path=ppt/tags/tag251.xml><?xml version="1.0" encoding="utf-8"?>
<p:tagLst xmlns:p="http://schemas.openxmlformats.org/presentationml/2006/main">
  <p:tag name="KSO_WM_BEAUTIFY_FLAG" val=""/>
</p:tagLst>
</file>

<file path=ppt/tags/tag252.xml><?xml version="1.0" encoding="utf-8"?>
<p:tagLst xmlns:p="http://schemas.openxmlformats.org/presentationml/2006/main">
  <p:tag name="KSO_WM_BEAUTIFY_FLAG" val=""/>
</p:tagLst>
</file>

<file path=ppt/tags/tag253.xml><?xml version="1.0" encoding="utf-8"?>
<p:tagLst xmlns:p="http://schemas.openxmlformats.org/presentationml/2006/main">
  <p:tag name="KSO_WM_BEAUTIFY_FLAG" val=""/>
</p:tagLst>
</file>

<file path=ppt/tags/tag254.xml><?xml version="1.0" encoding="utf-8"?>
<p:tagLst xmlns:p="http://schemas.openxmlformats.org/presentationml/2006/main">
  <p:tag name="KSO_WM_BEAUTIFY_FLAG" val=""/>
</p:tagLst>
</file>

<file path=ppt/tags/tag255.xml><?xml version="1.0" encoding="utf-8"?>
<p:tagLst xmlns:p="http://schemas.openxmlformats.org/presentationml/2006/main">
  <p:tag name="KSO_WM_BEAUTIFY_FLAG" val=""/>
</p:tagLst>
</file>

<file path=ppt/tags/tag256.xml><?xml version="1.0" encoding="utf-8"?>
<p:tagLst xmlns:p="http://schemas.openxmlformats.org/presentationml/2006/main">
  <p:tag name="KSO_WM_BEAUTIFY_FLAG" val=""/>
</p:tagLst>
</file>

<file path=ppt/tags/tag257.xml><?xml version="1.0" encoding="utf-8"?>
<p:tagLst xmlns:p="http://schemas.openxmlformats.org/presentationml/2006/main">
  <p:tag name="KSO_WM_BEAUTIFY_FLAG" val=""/>
</p:tagLst>
</file>

<file path=ppt/tags/tag258.xml><?xml version="1.0" encoding="utf-8"?>
<p:tagLst xmlns:p="http://schemas.openxmlformats.org/presentationml/2006/main">
  <p:tag name="KSO_WM_BEAUTIFY_FLAG" val=""/>
</p:tagLst>
</file>

<file path=ppt/tags/tag259.xml><?xml version="1.0" encoding="utf-8"?>
<p:tagLst xmlns:p="http://schemas.openxmlformats.org/presentationml/2006/main">
  <p:tag name="KSO_WM_BEAUTIFY_FLAG" val=""/>
</p:tagLst>
</file>

<file path=ppt/tags/tag260.xml><?xml version="1.0" encoding="utf-8"?>
<p:tagLst xmlns:p="http://schemas.openxmlformats.org/presentationml/2006/main">
  <p:tag name="KSO_WM_BEAUTIFY_FLAG" val=""/>
</p:tagLst>
</file>

<file path=ppt/tags/tag261.xml><?xml version="1.0" encoding="utf-8"?>
<p:tagLst xmlns:p="http://schemas.openxmlformats.org/presentationml/2006/main">
  <p:tag name="KSO_WM_BEAUTIFY_FLAG" val=""/>
</p:tagLst>
</file>

<file path=ppt/tags/tag262.xml><?xml version="1.0" encoding="utf-8"?>
<p:tagLst xmlns:p="http://schemas.openxmlformats.org/presentationml/2006/main">
  <p:tag name="KSO_WM_BEAUTIFY_FLAG" val=""/>
</p:tagLst>
</file>

<file path=ppt/tags/tag263.xml><?xml version="1.0" encoding="utf-8"?>
<p:tagLst xmlns:p="http://schemas.openxmlformats.org/presentationml/2006/main">
  <p:tag name="KSO_WM_BEAUTIFY_FLAG" val=""/>
</p:tagLst>
</file>

<file path=ppt/tags/tag264.xml><?xml version="1.0" encoding="utf-8"?>
<p:tagLst xmlns:p="http://schemas.openxmlformats.org/presentationml/2006/main">
  <p:tag name="KSO_WM_BEAUTIFY_FLAG" val=""/>
</p:tagLst>
</file>

<file path=ppt/tags/tag265.xml><?xml version="1.0" encoding="utf-8"?>
<p:tagLst xmlns:p="http://schemas.openxmlformats.org/presentationml/2006/main">
  <p:tag name="KSO_WM_BEAUTIFY_FLAG" val=""/>
</p:tagLst>
</file>

<file path=ppt/tags/tag266.xml><?xml version="1.0" encoding="utf-8"?>
<p:tagLst xmlns:p="http://schemas.openxmlformats.org/presentationml/2006/main">
  <p:tag name="KSO_WM_BEAUTIFY_FLAG" val=""/>
</p:tagLst>
</file>

<file path=ppt/tags/tag267.xml><?xml version="1.0" encoding="utf-8"?>
<p:tagLst xmlns:p="http://schemas.openxmlformats.org/presentationml/2006/main">
  <p:tag name="KSO_WM_BEAUTIFY_FLAG" val=""/>
</p:tagLst>
</file>

<file path=ppt/tags/tag268.xml><?xml version="1.0" encoding="utf-8"?>
<p:tagLst xmlns:p="http://schemas.openxmlformats.org/presentationml/2006/main">
  <p:tag name="KSO_WM_BEAUTIFY_FLAG" val=""/>
</p:tagLst>
</file>

<file path=ppt/tags/tag269.xml><?xml version="1.0" encoding="utf-8"?>
<p:tagLst xmlns:p="http://schemas.openxmlformats.org/presentationml/2006/main">
  <p:tag name="KSO_WM_BEAUTIFY_FLAG" val=""/>
</p:tagLst>
</file>

<file path=ppt/tags/tag270.xml><?xml version="1.0" encoding="utf-8"?>
<p:tagLst xmlns:p="http://schemas.openxmlformats.org/presentationml/2006/main">
  <p:tag name="KSO_WM_BEAUTIFY_FLAG" val=""/>
</p:tagLst>
</file>

<file path=ppt/tags/tag271.xml><?xml version="1.0" encoding="utf-8"?>
<p:tagLst xmlns:p="http://schemas.openxmlformats.org/presentationml/2006/main">
  <p:tag name="KSO_WM_BEAUTIFY_FLAG" val=""/>
</p:tagLst>
</file>

<file path=ppt/tags/tag272.xml><?xml version="1.0" encoding="utf-8"?>
<p:tagLst xmlns:p="http://schemas.openxmlformats.org/presentationml/2006/main">
  <p:tag name="KSO_WM_BEAUTIFY_FLAG" val=""/>
</p:tagLst>
</file>

<file path=ppt/tags/tag273.xml><?xml version="1.0" encoding="utf-8"?>
<p:tagLst xmlns:p="http://schemas.openxmlformats.org/presentationml/2006/main">
  <p:tag name="KSO_WM_BEAUTIFY_FLAG" val=""/>
</p:tagLst>
</file>

<file path=ppt/tags/tag274.xml><?xml version="1.0" encoding="utf-8"?>
<p:tagLst xmlns:p="http://schemas.openxmlformats.org/presentationml/2006/main">
  <p:tag name="KSO_WM_BEAUTIFY_FLAG" val=""/>
</p:tagLst>
</file>

<file path=ppt/tags/tag275.xml><?xml version="1.0" encoding="utf-8"?>
<p:tagLst xmlns:p="http://schemas.openxmlformats.org/presentationml/2006/main">
  <p:tag name="KSO_WM_BEAUTIFY_FLAG" val=""/>
</p:tagLst>
</file>

<file path=ppt/tags/tag276.xml><?xml version="1.0" encoding="utf-8"?>
<p:tagLst xmlns:p="http://schemas.openxmlformats.org/presentationml/2006/main">
  <p:tag name="KSO_WM_BEAUTIFY_FLAG" val=""/>
</p:tagLst>
</file>

<file path=ppt/tags/tag277.xml><?xml version="1.0" encoding="utf-8"?>
<p:tagLst xmlns:p="http://schemas.openxmlformats.org/presentationml/2006/main">
  <p:tag name="KSO_WM_BEAUTIFY_FLAG" val=""/>
</p:tagLst>
</file>

<file path=ppt/tags/tag278.xml><?xml version="1.0" encoding="utf-8"?>
<p:tagLst xmlns:p="http://schemas.openxmlformats.org/presentationml/2006/main">
  <p:tag name="KSO_WM_BEAUTIFY_FLAG" val=""/>
</p:tagLst>
</file>

<file path=ppt/tags/tag279.xml><?xml version="1.0" encoding="utf-8"?>
<p:tagLst xmlns:p="http://schemas.openxmlformats.org/presentationml/2006/main">
  <p:tag name="KSO_WM_BEAUTIFY_FLAG" val=""/>
</p:tagLst>
</file>

<file path=ppt/tags/tag280.xml><?xml version="1.0" encoding="utf-8"?>
<p:tagLst xmlns:p="http://schemas.openxmlformats.org/presentationml/2006/main">
  <p:tag name="KSO_WM_BEAUTIFY_FLAG" val=""/>
</p:tagLst>
</file>

<file path=ppt/tags/tag281.xml><?xml version="1.0" encoding="utf-8"?>
<p:tagLst xmlns:p="http://schemas.openxmlformats.org/presentationml/2006/main">
  <p:tag name="KSO_WM_BEAUTIFY_FLAG" val=""/>
</p:tagLst>
</file>

<file path=ppt/tags/tag282.xml><?xml version="1.0" encoding="utf-8"?>
<p:tagLst xmlns:p="http://schemas.openxmlformats.org/presentationml/2006/main">
  <p:tag name="KSO_WM_BEAUTIFY_FLAG" val=""/>
</p:tagLst>
</file>

<file path=ppt/tags/tag283.xml><?xml version="1.0" encoding="utf-8"?>
<p:tagLst xmlns:p="http://schemas.openxmlformats.org/presentationml/2006/main">
  <p:tag name="KSO_WM_BEAUTIFY_FLAG" val=""/>
</p:tagLst>
</file>

<file path=ppt/tags/tag284.xml><?xml version="1.0" encoding="utf-8"?>
<p:tagLst xmlns:p="http://schemas.openxmlformats.org/presentationml/2006/main">
  <p:tag name="KSO_WM_BEAUTIFY_FLAG" val=""/>
</p:tagLst>
</file>

<file path=ppt/tags/tag285.xml><?xml version="1.0" encoding="utf-8"?>
<p:tagLst xmlns:p="http://schemas.openxmlformats.org/presentationml/2006/main">
  <p:tag name="KSO_WM_BEAUTIFY_FLAG" val=""/>
</p:tagLst>
</file>

<file path=ppt/tags/tag286.xml><?xml version="1.0" encoding="utf-8"?>
<p:tagLst xmlns:p="http://schemas.openxmlformats.org/presentationml/2006/main">
  <p:tag name="KSO_WM_BEAUTIFY_FLAG" val=""/>
</p:tagLst>
</file>

<file path=ppt/tags/tag287.xml><?xml version="1.0" encoding="utf-8"?>
<p:tagLst xmlns:p="http://schemas.openxmlformats.org/presentationml/2006/main">
  <p:tag name="KSO_WM_BEAUTIFY_FLAG" val=""/>
</p:tagLst>
</file>

<file path=ppt/tags/tag288.xml><?xml version="1.0" encoding="utf-8"?>
<p:tagLst xmlns:p="http://schemas.openxmlformats.org/presentationml/2006/main">
  <p:tag name="KSO_WM_BEAUTIFY_FLAG" val=""/>
</p:tagLst>
</file>

<file path=ppt/tags/tag289.xml><?xml version="1.0" encoding="utf-8"?>
<p:tagLst xmlns:p="http://schemas.openxmlformats.org/presentationml/2006/main">
  <p:tag name="KSO_WM_BEAUTIFY_FLAG" val=""/>
</p:tagLst>
</file>

<file path=ppt/tags/tag290.xml><?xml version="1.0" encoding="utf-8"?>
<p:tagLst xmlns:p="http://schemas.openxmlformats.org/presentationml/2006/main">
  <p:tag name="KSO_WM_BEAUTIFY_FLAG" val=""/>
</p:tagLst>
</file>

<file path=ppt/tags/tag291.xml><?xml version="1.0" encoding="utf-8"?>
<p:tagLst xmlns:p="http://schemas.openxmlformats.org/presentationml/2006/main">
  <p:tag name="KSO_WM_BEAUTIFY_FLAG" val=""/>
</p:tagLst>
</file>

<file path=ppt/tags/tag292.xml><?xml version="1.0" encoding="utf-8"?>
<p:tagLst xmlns:p="http://schemas.openxmlformats.org/presentationml/2006/main">
  <p:tag name="KSO_WM_BEAUTIFY_FLAG" val=""/>
</p:tagLst>
</file>

<file path=ppt/tags/tag29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ww.2ppt.com 提供免费下载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mr0tcvmx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等线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等线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201</Paragraphs>
  <Slides>15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8">
      <vt:lpstr>Arial</vt:lpstr>
      <vt:lpstr>Calibri</vt:lpstr>
      <vt:lpstr>微软雅黑</vt:lpstr>
      <vt:lpstr>黑体</vt:lpstr>
      <vt:lpstr>宋体</vt:lpstr>
      <vt:lpstr>等线 Light</vt:lpstr>
      <vt:lpstr>等线</vt:lpstr>
      <vt:lpstr>华康海报体W12(P)</vt:lpstr>
      <vt:lpstr>Times New Roman</vt:lpstr>
      <vt:lpstr>楷体</vt:lpstr>
      <vt:lpstr>Arca Majora Heavy</vt:lpstr>
      <vt:lpstr>方正兰亭黑简体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2024-09-28T22:10:33.141</cp:lastPrinted>
  <dcterms:created xsi:type="dcterms:W3CDTF">2024-09-28T14:10:33Z</dcterms:created>
  <dcterms:modified xsi:type="dcterms:W3CDTF">2024-09-28T14:10:35Z</dcterms:modified>
</cp:coreProperties>
</file>