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7D4E1-9F26-496A-94A6-301C8C19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1B1C5-2730-4856-9B0B-336198FB7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E4E99-B48B-45CA-AAFF-29DAA218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1A682-5A4F-4C10-89F3-BB8F93209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86195-3302-478B-8EBA-9757F05E0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42DE0-00A8-47EA-B43A-6B91C2FCC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05501-2763-4728-95B8-B02128FD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4DEDD-71EA-4536-B093-578EEFBF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C2F1C-8472-4DD2-ADA0-86A3D670D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EBD59-6E36-4A05-86AB-4748111A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2A835-93E6-4CE9-B9B9-19433C982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123232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传统护理查房与新颖护理查房的对比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新颖护理查房的实施方法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新颖护理查房的实践案例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护理查房是护理工作中重要的环节，其目的是提高护理质量，保障患者安全，提升护士的专业技能和服务水平。通过新颖的护理查房，希望能够创新查房方式，提高查房效果，更好地满足患者的需求。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传统的护理查房方式存在一些问题，如形式单一、内容枯燥、参与度低等，这些问题影响了查房的效果和意义。因此，需要探索一种新颖的护理查房方式，以解决这些问题，提高护理工作的质量和效率。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新颖的护理查房是一种创新的护理查房方式，它结合了传统查房和现代科技手段，通过多样化的形式和内容，提高护士的参与度和查房效果。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新颖的护理查房注重患者的需求和服务质量，强调多学科合作和团队建设，通过案例分析、实践操作、互动讨论等方式，提高护士的专业技能和服务水平，促进护理工作的持续改进和创新发展。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传统护理查房与新颖护理查房的对比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传统护理查房的优缺点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传统护理查房能够确保患者得到规范化的护理服务，遵循医疗规定和操作流程。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长期实践证明，传统护理查房模式在保障患者安全和治疗效果方面是有效的。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传统护理查房模式较为刻板，缺乏灵活性，难以满足患者的个性化需求。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传统护理查房在调动护士的积极性和创新能力方面存在不足，可能导致护理服务质量的停滞不前。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新颖护理查房注重患者的个体差异和需求，提供更加灵活和个性化的护理服务。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新颖护理查房强调护士的主动性和创新性，鼓励护士积极参与患者护理计划的制定和实施。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新颖护理查房能够提高患者的满意度，满足患者的个性化需求，增强患者的就医体验。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新颖护理查房有助于激发护士的创新意识和工作热情，提升整个护理团队的综合素质和护理服务质量。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新颖护理查房的特点与优势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新颖护理查房的实施方法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将查房地点从办公室转移到患者床边，更直观地了解患者病情和护理需求。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床边查房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鼓励护理人员分组讨论，集思广益，提高护理方案的科学性和有效性。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针对典型病例进行深入剖析，提高护理人员解决实际问题的能力。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创新查房模式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https://d.book118.com/025123232341011112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2024-09-19T13:27:09.862</cp:lastPrinted>
  <dcterms:created xsi:type="dcterms:W3CDTF">2024-09-19T05:27:09Z</dcterms:created>
  <dcterms:modified xsi:type="dcterms:W3CDTF">2024-09-19T05:27:11Z</dcterms:modified>
</cp:coreProperties>
</file>