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000522-BC7E-4DE4-88C7-D0C688F4E440}" type="datetimeFigureOut">
              <a:rPr lang="zh-CN" altLang="en-US" smtClean="0"/>
              <a:t>2022/3/7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C6EDF2-1A24-47DD-99F1-9FFD0632B30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027405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6386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6387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E230C51-CF1A-4FBA-8560-097BDD21187B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xmlns="" val="42496051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8434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8435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BF13917-24B0-4E3F-80E1-2AA90D65A0B8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xmlns="" val="26418398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30722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35843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0AD0025-CD2E-4806-80F7-779B6CD82B57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xmlns="" val="1737573216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9B6D2-AA02-49E6-8B4D-7388F5533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76F50-E641-470D-A26E-AB568B116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A565C-6847-4980-A251-7EFF6BAC4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88A7A-C3F4-41FB-B304-0913229D7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85DD64-11FA-4FC0-A72C-7EE6F8389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EBECF0-D72B-4F4D-B33C-51E5CBDD6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49CAB3-206C-4681-AE90-6BEAD289F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EEF43-D915-44C1-AAAE-729701C0D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C95A1-390F-4DEB-8CD8-B0F41DDC5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0AA20-3ECC-487B-AE0A-0857BE541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0FC25-B03C-4555-9922-E12D52223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C4B24F-3FBA-4988-A7D7-6BBD7ADCE5A4}" type="datetimeFigureOut">
              <a:rPr lang="zh-CN" altLang="en-US"/>
              <a:pPr>
                <a:defRPr/>
              </a:pPr>
              <a:t>2022/3/7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5FECE-64C7-4D8C-8EDD-1E8DA73A3AA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2BAE4D-2A79-42F0-BE60-569ADFBE7EDE}" type="datetimeFigureOut">
              <a:rPr lang="zh-CN" altLang="en-US"/>
              <a:pPr>
                <a:defRPr/>
              </a:pPr>
              <a:t>2022/3/7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55FAF3-1448-4AAA-84CC-A5F3D0111E4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64DE42-B970-4A42-B897-E22440EC177F}" type="datetimeFigureOut">
              <a:rPr lang="zh-CN" altLang="en-US"/>
              <a:pPr>
                <a:defRPr/>
              </a:pPr>
              <a:t>2022/3/7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92B6F-941E-42FB-9FE8-D3BE6E96DFD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407EF-08A2-4B24-8F83-F49D39D8524A}" type="datetimeFigureOut">
              <a:rPr lang="zh-CN" altLang="en-US"/>
              <a:pPr>
                <a:defRPr/>
              </a:pPr>
              <a:t>2022/3/7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6D37F0-0A36-4395-9E8B-9B3A63EF031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3FED1-C5D9-4B18-9D6E-C2AC6D482933}" type="datetimeFigureOut">
              <a:rPr lang="zh-CN" altLang="en-US"/>
              <a:pPr>
                <a:defRPr/>
              </a:pPr>
              <a:t>2022/3/7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F9C5D-1D6B-4D48-B1AF-E92389998C0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E1D2F3-215B-4CE2-9D09-2D413F973820}" type="datetimeFigureOut">
              <a:rPr lang="zh-CN" altLang="en-US"/>
              <a:pPr>
                <a:defRPr/>
              </a:pPr>
              <a:t>2022/3/7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F508E1-CE98-4938-A007-191474A0742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6D4DF-B40F-4F9C-8C3F-D000B4ABF055}" type="datetimeFigureOut">
              <a:rPr lang="zh-CN" altLang="en-US"/>
              <a:pPr>
                <a:defRPr/>
              </a:pPr>
              <a:t>2022/3/7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579FD-EB33-41F6-A809-52F4F08BEB6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35ED6-0F75-41C1-BCC7-57899969E874}" type="datetimeFigureOut">
              <a:rPr lang="zh-CN" altLang="en-US"/>
              <a:pPr>
                <a:defRPr/>
              </a:pPr>
              <a:t>2022/3/7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46620-860C-4B96-B8EC-EB1728C0F17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A483E-E04F-4846-8740-77FE707D88B0}" type="datetimeFigureOut">
              <a:rPr lang="zh-CN" altLang="en-US"/>
              <a:pPr>
                <a:defRPr/>
              </a:pPr>
              <a:t>2022/3/7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BFCF3-A489-4DAE-95E8-243C32618BC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9920CE-B659-4529-9F25-963FD1027A08}" type="datetimeFigureOut">
              <a:rPr lang="zh-CN" altLang="en-US"/>
              <a:pPr>
                <a:defRPr/>
              </a:pPr>
              <a:t>2022/3/7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BC66E-70C4-41F9-B063-17B440735DA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63F71F-EFC3-497C-B8E9-FBF31C89ABEE}" type="datetimeFigureOut">
              <a:rPr lang="zh-CN" altLang="en-US"/>
              <a:pPr>
                <a:defRPr/>
              </a:pPr>
              <a:t>2022/3/7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B21279-6627-4C53-881C-AE155743030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6317A38A-475C-4EE3-AE00-CEC3D5E81A0C}" type="datetimeFigureOut">
              <a:rPr lang="zh-CN" altLang="en-US"/>
              <a:pPr>
                <a:defRPr/>
              </a:pPr>
              <a:t>2022/3/7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253279F1-16B9-405C-BEF4-2E10BEF0B36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1302003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44500" y="314325"/>
            <a:ext cx="11258550" cy="6273800"/>
          </a:xfrm>
          <a:prstGeom prst="rect">
            <a:avLst/>
          </a:prstGeom>
          <a:noFill/>
          <a:ln w="53975" cmpd="sng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3316" name="文本框 4"/>
          <p:cNvSpPr txBox="1">
            <a:spLocks noChangeArrowheads="1"/>
          </p:cNvSpPr>
          <p:nvPr/>
        </p:nvSpPr>
        <p:spPr bwMode="auto">
          <a:xfrm>
            <a:off x="1663700" y="1187450"/>
            <a:ext cx="9232900" cy="304609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000" b="1">
                <a:latin typeface="Calibri Light"/>
                <a:ea typeface="楷体" panose="02010609060101010101" pitchFamily="49" charset="-122"/>
                <a:sym typeface="+mn-ea"/>
              </a:rPr>
              <a:t>部编版一年级下册第三单元集体备课</a:t>
            </a:r>
          </a:p>
          <a:p>
            <a:pPr algn="ctr"/>
            <a:endParaRPr lang="en-US" altLang="zh-CN" sz="3600" b="1">
              <a:latin typeface="Calibri Light"/>
              <a:ea typeface="楷体" panose="02010609060101010101" pitchFamily="49" charset="-122"/>
              <a:sym typeface="+mn-ea"/>
            </a:endParaRPr>
          </a:p>
          <a:p>
            <a:pPr algn="ctr"/>
            <a:r>
              <a:rPr lang="en-US" altLang="zh-CN" sz="3600" b="1">
                <a:latin typeface="Calibri Light"/>
                <a:ea typeface="楷体" panose="02010609060101010101" pitchFamily="49" charset="-122"/>
                <a:sym typeface="+mn-ea"/>
              </a:rPr>
              <a:t>                                                   </a:t>
            </a:r>
            <a:endParaRPr lang="zh-CN" altLang="en-US" sz="6000" b="1">
              <a:latin typeface="Calibri Light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361" name="组合 152"/>
          <p:cNvGrpSpPr/>
          <p:nvPr/>
        </p:nvGrpSpPr>
        <p:grpSpPr>
          <a:xfrm>
            <a:off x="3606800" y="482600"/>
            <a:ext cx="5213350" cy="1031875"/>
            <a:chOff x="5718131" y="5650928"/>
            <a:chExt cx="4596458" cy="767829"/>
          </a:xfrm>
        </p:grpSpPr>
        <p:sp>
          <p:nvSpPr>
            <p:cNvPr id="156" name="圆角矩形 155"/>
            <p:cNvSpPr/>
            <p:nvPr/>
          </p:nvSpPr>
          <p:spPr>
            <a:xfrm>
              <a:off x="5718131" y="5650928"/>
              <a:ext cx="4596458" cy="767829"/>
            </a:xfrm>
            <a:prstGeom prst="roundRect">
              <a:avLst>
                <a:gd name="adj" fmla="val 50000"/>
              </a:avLst>
            </a:prstGeom>
            <a:solidFill>
              <a:srgbClr val="F3F3F3"/>
            </a:solidFill>
            <a:ln w="12700" cmpd="sng">
              <a:solidFill>
                <a:schemeClr val="bg1"/>
              </a:solidFill>
              <a:prstDash val="solid"/>
            </a:ln>
            <a:effectLst>
              <a:innerShdw blurRad="76200" dist="38100" dir="16200000">
                <a:prstClr val="black">
                  <a:alpha val="37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58" name="圆角矩形 157"/>
            <p:cNvSpPr/>
            <p:nvPr/>
          </p:nvSpPr>
          <p:spPr>
            <a:xfrm>
              <a:off x="5829672" y="5747159"/>
              <a:ext cx="4373372" cy="575365"/>
            </a:xfrm>
            <a:prstGeom prst="roundRect">
              <a:avLst>
                <a:gd name="adj" fmla="val 50000"/>
              </a:avLst>
            </a:prstGeom>
            <a:solidFill>
              <a:srgbClr val="339183"/>
            </a:solidFill>
            <a:ln w="22225">
              <a:solidFill>
                <a:schemeClr val="bg1"/>
              </a:solidFill>
            </a:ln>
            <a:effectLst>
              <a:innerShdw blurRad="76200" dist="38100" dir="16200000">
                <a:prstClr val="black">
                  <a:alpha val="37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5362" name="标题 1"/>
          <p:cNvSpPr txBox="1">
            <a:spLocks noChangeArrowheads="1"/>
          </p:cNvSpPr>
          <p:nvPr/>
        </p:nvSpPr>
        <p:spPr bwMode="auto">
          <a:xfrm>
            <a:off x="4064000" y="330200"/>
            <a:ext cx="4005792" cy="68368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4" tIns="45708" rIns="91414" bIns="45708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000">
                <a:solidFill>
                  <a:schemeClr val="bg1"/>
                </a:solidFill>
                <a:latin typeface="造字工房悦黑（非商用）常规体"/>
                <a:ea typeface="造字工房悦黑（非商用）常规体"/>
                <a:cs typeface="造字工房悦黑（非商用）常规体"/>
              </a:rPr>
              <a:t>汇报纲要</a:t>
            </a:r>
          </a:p>
        </p:txBody>
      </p:sp>
      <p:sp>
        <p:nvSpPr>
          <p:cNvPr id="15363" name="矩形 39"/>
          <p:cNvSpPr>
            <a:spLocks noChangeArrowheads="1"/>
          </p:cNvSpPr>
          <p:nvPr/>
        </p:nvSpPr>
        <p:spPr bwMode="auto">
          <a:xfrm>
            <a:off x="2001309" y="4414309"/>
            <a:ext cx="181610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1A5245"/>
                </a:solidFill>
                <a:latin typeface="造字工房悦黑（非商用）常规体"/>
                <a:ea typeface="造字工房悦黑（非商用）常规体"/>
                <a:cs typeface="造字工房悦黑（非商用）常规体"/>
              </a:rPr>
              <a:t>教材结构</a:t>
            </a:r>
          </a:p>
        </p:txBody>
      </p:sp>
      <p:grpSp>
        <p:nvGrpSpPr>
          <p:cNvPr id="15365" name="组合 3"/>
          <p:cNvGrpSpPr/>
          <p:nvPr/>
        </p:nvGrpSpPr>
        <p:grpSpPr>
          <a:xfrm>
            <a:off x="5537200" y="2362200"/>
            <a:ext cx="1556809" cy="1556809"/>
            <a:chOff x="3843955" y="2446144"/>
            <a:chExt cx="1556194" cy="1556194"/>
          </a:xfrm>
        </p:grpSpPr>
        <p:grpSp>
          <p:nvGrpSpPr>
            <p:cNvPr id="15388" name="组合 43"/>
            <p:cNvGrpSpPr/>
            <p:nvPr/>
          </p:nvGrpSpPr>
          <p:grpSpPr>
            <a:xfrm>
              <a:off x="3843955" y="2446144"/>
              <a:ext cx="1556194" cy="1556194"/>
              <a:chOff x="3154508" y="1821271"/>
              <a:chExt cx="2785107" cy="2785102"/>
            </a:xfrm>
          </p:grpSpPr>
          <p:grpSp>
            <p:nvGrpSpPr>
              <p:cNvPr id="15390" name="Freeform 5"/>
              <p:cNvGrpSpPr/>
              <p:nvPr/>
            </p:nvGrpSpPr>
            <p:grpSpPr>
              <a:xfrm>
                <a:off x="2777657" y="1444496"/>
                <a:ext cx="3686110" cy="3686105"/>
                <a:chOff x="5449824" y="3352800"/>
                <a:chExt cx="3090672" cy="3090672"/>
              </a:xfrm>
            </p:grpSpPr>
            <p:pic>
              <p:nvPicPr>
                <p:cNvPr id="15394" name="Freeform 5"/>
                <p:cNvPicPr>
                  <a:picLocks noChangeArrowheads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 bwMode="auto">
                <a:xfrm>
                  <a:off x="5449824" y="3352800"/>
                  <a:ext cx="3090672" cy="3090672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</p:pic>
            <p:sp>
              <p:nvSpPr>
                <p:cNvPr id="15395" name="Text Box 34"/>
                <p:cNvSpPr txBox="1">
                  <a:spLocks noChangeArrowheads="1"/>
                </p:cNvSpPr>
                <p:nvPr/>
              </p:nvSpPr>
              <p:spPr bwMode="auto">
                <a:xfrm rot="10800000">
                  <a:off x="6107784" y="4010697"/>
                  <a:ext cx="1651245" cy="1651244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  <p:txBody>
                <a:bodyPr rot="10800000" lIns="91440" tIns="45720" rIns="91440" bIns="45720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1400">
                    <a:solidFill>
                      <a:srgbClr val="000000"/>
                    </a:solidFill>
                    <a:latin typeface="Calibri" panose="020f0502020204030204" pitchFamily="34" charset="0"/>
                    <a:ea typeface="??"/>
                    <a:cs typeface="??"/>
                  </a:endParaRPr>
                </a:p>
              </p:txBody>
            </p:sp>
          </p:grpSp>
          <p:grpSp>
            <p:nvGrpSpPr>
              <p:cNvPr id="15391" name="Freeform 5"/>
              <p:cNvGrpSpPr/>
              <p:nvPr/>
            </p:nvGrpSpPr>
            <p:grpSpPr>
              <a:xfrm>
                <a:off x="3213883" y="1880721"/>
                <a:ext cx="2857281" cy="2857277"/>
                <a:chOff x="5815584" y="3718560"/>
                <a:chExt cx="2395728" cy="2395728"/>
              </a:xfrm>
            </p:grpSpPr>
            <p:pic>
              <p:nvPicPr>
                <p:cNvPr id="15392" name="Freeform 5"/>
                <p:cNvPicPr>
                  <a:picLocks noChangeArrowheads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 bwMode="auto">
                <a:xfrm>
                  <a:off x="5815584" y="3718560"/>
                  <a:ext cx="2395728" cy="2395728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</p:pic>
            <p:sp>
              <p:nvSpPr>
                <p:cNvPr id="15393" name="Text Box 37"/>
                <p:cNvSpPr txBox="1">
                  <a:spLocks noChangeArrowheads="1"/>
                </p:cNvSpPr>
                <p:nvPr/>
              </p:nvSpPr>
              <p:spPr bwMode="auto">
                <a:xfrm rot="10800000">
                  <a:off x="6281600" y="4184512"/>
                  <a:ext cx="1303613" cy="1303615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  <p:txBody>
                <a:bodyPr rot="10800000" lIns="91440" tIns="45720" rIns="91440" bIns="45720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1400">
                    <a:solidFill>
                      <a:srgbClr val="000000"/>
                    </a:solidFill>
                    <a:latin typeface="Calibri" panose="020f0502020204030204" pitchFamily="34" charset="0"/>
                    <a:ea typeface="??"/>
                    <a:cs typeface="??"/>
                  </a:endParaRPr>
                </a:p>
              </p:txBody>
            </p:sp>
          </p:grpSp>
        </p:grpSp>
        <p:grpSp>
          <p:nvGrpSpPr>
            <p:cNvPr id="43" name="组合 42"/>
            <p:cNvGrpSpPr>
              <a:grpSpLocks noChangeAspect="1"/>
            </p:cNvGrpSpPr>
            <p:nvPr/>
          </p:nvGrpSpPr>
          <p:grpSpPr>
            <a:xfrm>
              <a:off x="4305202" y="2997957"/>
              <a:ext cx="675251" cy="459226"/>
              <a:chOff x="3897313" y="2016126"/>
              <a:chExt cx="749300" cy="509588"/>
            </a:xfrm>
            <a:solidFill>
              <a:schemeClr val="bg1"/>
            </a:solidFill>
          </p:grpSpPr>
          <p:sp>
            <p:nvSpPr>
              <p:cNvPr id="50" name="Freeform 8"/>
              <p:cNvSpPr>
                <a:spLocks noEditPoints="1"/>
              </p:cNvSpPr>
              <p:nvPr/>
            </p:nvSpPr>
            <p:spPr bwMode="auto">
              <a:xfrm>
                <a:off x="3897313" y="2016126"/>
                <a:ext cx="749300" cy="509588"/>
              </a:xfrm>
              <a:custGeom>
                <a:gdLst>
                  <a:gd name="T0" fmla="*/ 627 w 631"/>
                  <a:gd name="T1" fmla="*/ 44 h 429"/>
                  <a:gd name="T2" fmla="*/ 469 w 631"/>
                  <a:gd name="T3" fmla="*/ 0 h 429"/>
                  <a:gd name="T4" fmla="*/ 315 w 631"/>
                  <a:gd name="T5" fmla="*/ 41 h 429"/>
                  <a:gd name="T6" fmla="*/ 168 w 631"/>
                  <a:gd name="T7" fmla="*/ 0 h 429"/>
                  <a:gd name="T8" fmla="*/ 3 w 631"/>
                  <a:gd name="T9" fmla="*/ 44 h 429"/>
                  <a:gd name="T10" fmla="*/ 0 w 631"/>
                  <a:gd name="T11" fmla="*/ 52 h 429"/>
                  <a:gd name="T12" fmla="*/ 0 w 631"/>
                  <a:gd name="T13" fmla="*/ 412 h 429"/>
                  <a:gd name="T14" fmla="*/ 23 w 631"/>
                  <a:gd name="T15" fmla="*/ 429 h 429"/>
                  <a:gd name="T16" fmla="*/ 313 w 631"/>
                  <a:gd name="T17" fmla="*/ 429 h 429"/>
                  <a:gd name="T18" fmla="*/ 608 w 631"/>
                  <a:gd name="T19" fmla="*/ 429 h 429"/>
                  <a:gd name="T20" fmla="*/ 631 w 631"/>
                  <a:gd name="T21" fmla="*/ 413 h 429"/>
                  <a:gd name="T22" fmla="*/ 631 w 631"/>
                  <a:gd name="T23" fmla="*/ 52 h 429"/>
                  <a:gd name="T24" fmla="*/ 627 w 631"/>
                  <a:gd name="T25" fmla="*/ 44 h 429"/>
                  <a:gd name="T26" fmla="*/ 304 w 631"/>
                  <a:gd name="T27" fmla="*/ 60 h 429"/>
                  <a:gd name="T28" fmla="*/ 304 w 631"/>
                  <a:gd name="T29" fmla="*/ 393 h 429"/>
                  <a:gd name="T30" fmla="*/ 167 w 631"/>
                  <a:gd name="T31" fmla="*/ 355 h 429"/>
                  <a:gd name="T32" fmla="*/ 40 w 631"/>
                  <a:gd name="T33" fmla="*/ 380 h 429"/>
                  <a:gd name="T34" fmla="*/ 40 w 631"/>
                  <a:gd name="T35" fmla="*/ 46 h 429"/>
                  <a:gd name="T36" fmla="*/ 169 w 631"/>
                  <a:gd name="T37" fmla="*/ 21 h 429"/>
                  <a:gd name="T38" fmla="*/ 304 w 631"/>
                  <a:gd name="T39" fmla="*/ 60 h 429"/>
                  <a:gd name="T40" fmla="*/ 590 w 631"/>
                  <a:gd name="T41" fmla="*/ 45 h 429"/>
                  <a:gd name="T42" fmla="*/ 590 w 631"/>
                  <a:gd name="T43" fmla="*/ 381 h 429"/>
                  <a:gd name="T44" fmla="*/ 462 w 631"/>
                  <a:gd name="T45" fmla="*/ 359 h 429"/>
                  <a:gd name="T46" fmla="*/ 323 w 631"/>
                  <a:gd name="T47" fmla="*/ 394 h 429"/>
                  <a:gd name="T48" fmla="*/ 323 w 631"/>
                  <a:gd name="T49" fmla="*/ 61 h 429"/>
                  <a:gd name="T50" fmla="*/ 469 w 631"/>
                  <a:gd name="T51" fmla="*/ 21 h 429"/>
                  <a:gd name="T52" fmla="*/ 590 w 631"/>
                  <a:gd name="T53" fmla="*/ 45 h 4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631" h="429">
                    <a:moveTo>
                      <a:pt x="627" y="44"/>
                    </a:moveTo>
                    <a:cubicBezTo>
                      <a:pt x="593" y="16"/>
                      <a:pt x="534" y="0"/>
                      <a:pt x="469" y="0"/>
                    </a:cubicBezTo>
                    <a:cubicBezTo>
                      <a:pt x="407" y="0"/>
                      <a:pt x="350" y="15"/>
                      <a:pt x="315" y="41"/>
                    </a:cubicBezTo>
                    <a:cubicBezTo>
                      <a:pt x="288" y="15"/>
                      <a:pt x="234" y="0"/>
                      <a:pt x="168" y="0"/>
                    </a:cubicBezTo>
                    <a:cubicBezTo>
                      <a:pt x="100" y="0"/>
                      <a:pt x="37" y="17"/>
                      <a:pt x="3" y="44"/>
                    </a:cubicBezTo>
                    <a:cubicBezTo>
                      <a:pt x="1" y="46"/>
                      <a:pt x="0" y="49"/>
                      <a:pt x="0" y="52"/>
                    </a:cubicBezTo>
                    <a:cubicBezTo>
                      <a:pt x="0" y="412"/>
                      <a:pt x="0" y="412"/>
                      <a:pt x="0" y="412"/>
                    </a:cubicBezTo>
                    <a:cubicBezTo>
                      <a:pt x="0" y="419"/>
                      <a:pt x="9" y="429"/>
                      <a:pt x="23" y="429"/>
                    </a:cubicBezTo>
                    <a:cubicBezTo>
                      <a:pt x="313" y="429"/>
                      <a:pt x="313" y="429"/>
                      <a:pt x="313" y="429"/>
                    </a:cubicBezTo>
                    <a:cubicBezTo>
                      <a:pt x="314" y="429"/>
                      <a:pt x="608" y="429"/>
                      <a:pt x="608" y="429"/>
                    </a:cubicBezTo>
                    <a:cubicBezTo>
                      <a:pt x="618" y="429"/>
                      <a:pt x="631" y="424"/>
                      <a:pt x="631" y="413"/>
                    </a:cubicBezTo>
                    <a:cubicBezTo>
                      <a:pt x="631" y="52"/>
                      <a:pt x="631" y="52"/>
                      <a:pt x="631" y="52"/>
                    </a:cubicBezTo>
                    <a:cubicBezTo>
                      <a:pt x="631" y="49"/>
                      <a:pt x="630" y="46"/>
                      <a:pt x="627" y="44"/>
                    </a:cubicBezTo>
                    <a:close/>
                    <a:moveTo>
                      <a:pt x="304" y="60"/>
                    </a:moveTo>
                    <a:cubicBezTo>
                      <a:pt x="304" y="66"/>
                      <a:pt x="304" y="393"/>
                      <a:pt x="304" y="393"/>
                    </a:cubicBezTo>
                    <a:cubicBezTo>
                      <a:pt x="275" y="369"/>
                      <a:pt x="227" y="355"/>
                      <a:pt x="167" y="355"/>
                    </a:cubicBezTo>
                    <a:cubicBezTo>
                      <a:pt x="120" y="355"/>
                      <a:pt x="75" y="364"/>
                      <a:pt x="40" y="380"/>
                    </a:cubicBezTo>
                    <a:cubicBezTo>
                      <a:pt x="40" y="46"/>
                      <a:pt x="40" y="46"/>
                      <a:pt x="40" y="46"/>
                    </a:cubicBezTo>
                    <a:cubicBezTo>
                      <a:pt x="40" y="46"/>
                      <a:pt x="85" y="21"/>
                      <a:pt x="169" y="21"/>
                    </a:cubicBezTo>
                    <a:cubicBezTo>
                      <a:pt x="266" y="21"/>
                      <a:pt x="304" y="58"/>
                      <a:pt x="304" y="60"/>
                    </a:cubicBezTo>
                    <a:close/>
                    <a:moveTo>
                      <a:pt x="590" y="45"/>
                    </a:moveTo>
                    <a:cubicBezTo>
                      <a:pt x="590" y="381"/>
                      <a:pt x="590" y="381"/>
                      <a:pt x="590" y="381"/>
                    </a:cubicBezTo>
                    <a:cubicBezTo>
                      <a:pt x="554" y="366"/>
                      <a:pt x="505" y="359"/>
                      <a:pt x="462" y="359"/>
                    </a:cubicBezTo>
                    <a:cubicBezTo>
                      <a:pt x="401" y="359"/>
                      <a:pt x="352" y="371"/>
                      <a:pt x="323" y="394"/>
                    </a:cubicBezTo>
                    <a:cubicBezTo>
                      <a:pt x="323" y="61"/>
                      <a:pt x="323" y="61"/>
                      <a:pt x="323" y="61"/>
                    </a:cubicBezTo>
                    <a:cubicBezTo>
                      <a:pt x="323" y="61"/>
                      <a:pt x="368" y="21"/>
                      <a:pt x="469" y="21"/>
                    </a:cubicBezTo>
                    <a:cubicBezTo>
                      <a:pt x="547" y="21"/>
                      <a:pt x="590" y="45"/>
                      <a:pt x="590" y="45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57" name="Freeform 24"/>
              <p:cNvSpPr/>
              <p:nvPr/>
            </p:nvSpPr>
            <p:spPr bwMode="auto">
              <a:xfrm>
                <a:off x="3992563" y="2085976"/>
                <a:ext cx="228600" cy="52388"/>
              </a:xfrm>
              <a:custGeom>
                <a:gdLst>
                  <a:gd name="T0" fmla="*/ 184 w 192"/>
                  <a:gd name="T1" fmla="*/ 44 h 44"/>
                  <a:gd name="T2" fmla="*/ 180 w 192"/>
                  <a:gd name="T3" fmla="*/ 43 h 44"/>
                  <a:gd name="T4" fmla="*/ 10 w 192"/>
                  <a:gd name="T5" fmla="*/ 32 h 44"/>
                  <a:gd name="T6" fmla="*/ 1 w 192"/>
                  <a:gd name="T7" fmla="*/ 27 h 44"/>
                  <a:gd name="T8" fmla="*/ 6 w 192"/>
                  <a:gd name="T9" fmla="*/ 19 h 44"/>
                  <a:gd name="T10" fmla="*/ 188 w 192"/>
                  <a:gd name="T11" fmla="*/ 31 h 44"/>
                  <a:gd name="T12" fmla="*/ 190 w 192"/>
                  <a:gd name="T13" fmla="*/ 41 h 44"/>
                  <a:gd name="T14" fmla="*/ 184 w 192"/>
                  <a:gd name="T15" fmla="*/ 44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2" h="44">
                    <a:moveTo>
                      <a:pt x="184" y="44"/>
                    </a:moveTo>
                    <a:cubicBezTo>
                      <a:pt x="183" y="44"/>
                      <a:pt x="181" y="44"/>
                      <a:pt x="180" y="43"/>
                    </a:cubicBezTo>
                    <a:cubicBezTo>
                      <a:pt x="150" y="23"/>
                      <a:pt x="83" y="12"/>
                      <a:pt x="10" y="32"/>
                    </a:cubicBezTo>
                    <a:cubicBezTo>
                      <a:pt x="6" y="33"/>
                      <a:pt x="2" y="31"/>
                      <a:pt x="1" y="27"/>
                    </a:cubicBezTo>
                    <a:cubicBezTo>
                      <a:pt x="0" y="23"/>
                      <a:pt x="2" y="20"/>
                      <a:pt x="6" y="19"/>
                    </a:cubicBezTo>
                    <a:cubicBezTo>
                      <a:pt x="73" y="0"/>
                      <a:pt x="148" y="5"/>
                      <a:pt x="188" y="31"/>
                    </a:cubicBezTo>
                    <a:cubicBezTo>
                      <a:pt x="191" y="33"/>
                      <a:pt x="192" y="38"/>
                      <a:pt x="190" y="41"/>
                    </a:cubicBezTo>
                    <a:cubicBezTo>
                      <a:pt x="189" y="43"/>
                      <a:pt x="186" y="44"/>
                      <a:pt x="184" y="4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64" name="Freeform 25"/>
              <p:cNvSpPr/>
              <p:nvPr/>
            </p:nvSpPr>
            <p:spPr bwMode="auto">
              <a:xfrm>
                <a:off x="3992563" y="2151063"/>
                <a:ext cx="228600" cy="50800"/>
              </a:xfrm>
              <a:custGeom>
                <a:gdLst>
                  <a:gd name="T0" fmla="*/ 184 w 192"/>
                  <a:gd name="T1" fmla="*/ 43 h 43"/>
                  <a:gd name="T2" fmla="*/ 180 w 192"/>
                  <a:gd name="T3" fmla="*/ 42 h 43"/>
                  <a:gd name="T4" fmla="*/ 10 w 192"/>
                  <a:gd name="T5" fmla="*/ 32 h 43"/>
                  <a:gd name="T6" fmla="*/ 1 w 192"/>
                  <a:gd name="T7" fmla="*/ 27 h 43"/>
                  <a:gd name="T8" fmla="*/ 6 w 192"/>
                  <a:gd name="T9" fmla="*/ 19 h 43"/>
                  <a:gd name="T10" fmla="*/ 188 w 192"/>
                  <a:gd name="T11" fmla="*/ 30 h 43"/>
                  <a:gd name="T12" fmla="*/ 190 w 192"/>
                  <a:gd name="T13" fmla="*/ 40 h 43"/>
                  <a:gd name="T14" fmla="*/ 184 w 192"/>
                  <a:gd name="T15" fmla="*/ 43 h 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2" h="43">
                    <a:moveTo>
                      <a:pt x="184" y="43"/>
                    </a:moveTo>
                    <a:cubicBezTo>
                      <a:pt x="183" y="43"/>
                      <a:pt x="181" y="43"/>
                      <a:pt x="180" y="42"/>
                    </a:cubicBezTo>
                    <a:cubicBezTo>
                      <a:pt x="150" y="23"/>
                      <a:pt x="84" y="11"/>
                      <a:pt x="10" y="32"/>
                    </a:cubicBezTo>
                    <a:cubicBezTo>
                      <a:pt x="6" y="33"/>
                      <a:pt x="2" y="31"/>
                      <a:pt x="1" y="27"/>
                    </a:cubicBezTo>
                    <a:cubicBezTo>
                      <a:pt x="0" y="23"/>
                      <a:pt x="2" y="20"/>
                      <a:pt x="6" y="19"/>
                    </a:cubicBezTo>
                    <a:cubicBezTo>
                      <a:pt x="73" y="0"/>
                      <a:pt x="148" y="4"/>
                      <a:pt x="188" y="30"/>
                    </a:cubicBezTo>
                    <a:cubicBezTo>
                      <a:pt x="191" y="32"/>
                      <a:pt x="192" y="37"/>
                      <a:pt x="190" y="40"/>
                    </a:cubicBezTo>
                    <a:cubicBezTo>
                      <a:pt x="188" y="42"/>
                      <a:pt x="186" y="43"/>
                      <a:pt x="184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65" name="Freeform 26"/>
              <p:cNvSpPr/>
              <p:nvPr/>
            </p:nvSpPr>
            <p:spPr bwMode="auto">
              <a:xfrm>
                <a:off x="3992563" y="2214563"/>
                <a:ext cx="230187" cy="50800"/>
              </a:xfrm>
              <a:custGeom>
                <a:gdLst>
                  <a:gd name="T0" fmla="*/ 185 w 193"/>
                  <a:gd name="T1" fmla="*/ 43 h 43"/>
                  <a:gd name="T2" fmla="*/ 181 w 193"/>
                  <a:gd name="T3" fmla="*/ 42 h 43"/>
                  <a:gd name="T4" fmla="*/ 10 w 193"/>
                  <a:gd name="T5" fmla="*/ 32 h 43"/>
                  <a:gd name="T6" fmla="*/ 1 w 193"/>
                  <a:gd name="T7" fmla="*/ 27 h 43"/>
                  <a:gd name="T8" fmla="*/ 6 w 193"/>
                  <a:gd name="T9" fmla="*/ 18 h 43"/>
                  <a:gd name="T10" fmla="*/ 189 w 193"/>
                  <a:gd name="T11" fmla="*/ 30 h 43"/>
                  <a:gd name="T12" fmla="*/ 191 w 193"/>
                  <a:gd name="T13" fmla="*/ 40 h 43"/>
                  <a:gd name="T14" fmla="*/ 185 w 193"/>
                  <a:gd name="T15" fmla="*/ 43 h 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3" h="43">
                    <a:moveTo>
                      <a:pt x="185" y="43"/>
                    </a:moveTo>
                    <a:cubicBezTo>
                      <a:pt x="184" y="43"/>
                      <a:pt x="182" y="43"/>
                      <a:pt x="181" y="42"/>
                    </a:cubicBezTo>
                    <a:cubicBezTo>
                      <a:pt x="151" y="22"/>
                      <a:pt x="85" y="11"/>
                      <a:pt x="10" y="32"/>
                    </a:cubicBezTo>
                    <a:cubicBezTo>
                      <a:pt x="6" y="33"/>
                      <a:pt x="2" y="31"/>
                      <a:pt x="1" y="27"/>
                    </a:cubicBezTo>
                    <a:cubicBezTo>
                      <a:pt x="0" y="23"/>
                      <a:pt x="2" y="20"/>
                      <a:pt x="6" y="18"/>
                    </a:cubicBezTo>
                    <a:cubicBezTo>
                      <a:pt x="74" y="0"/>
                      <a:pt x="149" y="4"/>
                      <a:pt x="189" y="30"/>
                    </a:cubicBezTo>
                    <a:cubicBezTo>
                      <a:pt x="192" y="32"/>
                      <a:pt x="193" y="37"/>
                      <a:pt x="191" y="40"/>
                    </a:cubicBezTo>
                    <a:cubicBezTo>
                      <a:pt x="190" y="42"/>
                      <a:pt x="187" y="43"/>
                      <a:pt x="185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66" name="Freeform 27"/>
              <p:cNvSpPr/>
              <p:nvPr/>
            </p:nvSpPr>
            <p:spPr bwMode="auto">
              <a:xfrm>
                <a:off x="3992563" y="2278063"/>
                <a:ext cx="230187" cy="52388"/>
              </a:xfrm>
              <a:custGeom>
                <a:gdLst>
                  <a:gd name="T0" fmla="*/ 186 w 194"/>
                  <a:gd name="T1" fmla="*/ 44 h 44"/>
                  <a:gd name="T2" fmla="*/ 182 w 194"/>
                  <a:gd name="T3" fmla="*/ 43 h 44"/>
                  <a:gd name="T4" fmla="*/ 10 w 194"/>
                  <a:gd name="T5" fmla="*/ 34 h 44"/>
                  <a:gd name="T6" fmla="*/ 1 w 194"/>
                  <a:gd name="T7" fmla="*/ 30 h 44"/>
                  <a:gd name="T8" fmla="*/ 6 w 194"/>
                  <a:gd name="T9" fmla="*/ 21 h 44"/>
                  <a:gd name="T10" fmla="*/ 190 w 194"/>
                  <a:gd name="T11" fmla="*/ 31 h 44"/>
                  <a:gd name="T12" fmla="*/ 192 w 194"/>
                  <a:gd name="T13" fmla="*/ 41 h 44"/>
                  <a:gd name="T14" fmla="*/ 186 w 194"/>
                  <a:gd name="T15" fmla="*/ 44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4" h="44">
                    <a:moveTo>
                      <a:pt x="186" y="44"/>
                    </a:moveTo>
                    <a:cubicBezTo>
                      <a:pt x="185" y="44"/>
                      <a:pt x="183" y="44"/>
                      <a:pt x="182" y="43"/>
                    </a:cubicBezTo>
                    <a:cubicBezTo>
                      <a:pt x="144" y="19"/>
                      <a:pt x="78" y="15"/>
                      <a:pt x="10" y="34"/>
                    </a:cubicBezTo>
                    <a:cubicBezTo>
                      <a:pt x="6" y="35"/>
                      <a:pt x="2" y="33"/>
                      <a:pt x="1" y="30"/>
                    </a:cubicBezTo>
                    <a:cubicBezTo>
                      <a:pt x="0" y="26"/>
                      <a:pt x="2" y="22"/>
                      <a:pt x="6" y="21"/>
                    </a:cubicBezTo>
                    <a:cubicBezTo>
                      <a:pt x="79" y="0"/>
                      <a:pt x="148" y="4"/>
                      <a:pt x="190" y="31"/>
                    </a:cubicBezTo>
                    <a:cubicBezTo>
                      <a:pt x="193" y="34"/>
                      <a:pt x="194" y="38"/>
                      <a:pt x="192" y="41"/>
                    </a:cubicBezTo>
                    <a:cubicBezTo>
                      <a:pt x="191" y="43"/>
                      <a:pt x="188" y="44"/>
                      <a:pt x="186" y="4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67" name="Freeform 28"/>
              <p:cNvSpPr/>
              <p:nvPr/>
            </p:nvSpPr>
            <p:spPr bwMode="auto">
              <a:xfrm>
                <a:off x="3992563" y="2339976"/>
                <a:ext cx="230187" cy="55563"/>
              </a:xfrm>
              <a:custGeom>
                <a:gdLst>
                  <a:gd name="T0" fmla="*/ 186 w 194"/>
                  <a:gd name="T1" fmla="*/ 47 h 47"/>
                  <a:gd name="T2" fmla="*/ 182 w 194"/>
                  <a:gd name="T3" fmla="*/ 46 h 47"/>
                  <a:gd name="T4" fmla="*/ 10 w 194"/>
                  <a:gd name="T5" fmla="*/ 38 h 47"/>
                  <a:gd name="T6" fmla="*/ 1 w 194"/>
                  <a:gd name="T7" fmla="*/ 34 h 47"/>
                  <a:gd name="T8" fmla="*/ 5 w 194"/>
                  <a:gd name="T9" fmla="*/ 25 h 47"/>
                  <a:gd name="T10" fmla="*/ 190 w 194"/>
                  <a:gd name="T11" fmla="*/ 34 h 47"/>
                  <a:gd name="T12" fmla="*/ 192 w 194"/>
                  <a:gd name="T13" fmla="*/ 44 h 47"/>
                  <a:gd name="T14" fmla="*/ 186 w 194"/>
                  <a:gd name="T15" fmla="*/ 47 h 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4" h="47">
                    <a:moveTo>
                      <a:pt x="186" y="47"/>
                    </a:moveTo>
                    <a:cubicBezTo>
                      <a:pt x="185" y="47"/>
                      <a:pt x="183" y="46"/>
                      <a:pt x="182" y="46"/>
                    </a:cubicBezTo>
                    <a:cubicBezTo>
                      <a:pt x="148" y="23"/>
                      <a:pt x="67" y="15"/>
                      <a:pt x="10" y="38"/>
                    </a:cubicBezTo>
                    <a:cubicBezTo>
                      <a:pt x="7" y="39"/>
                      <a:pt x="3" y="37"/>
                      <a:pt x="1" y="34"/>
                    </a:cubicBezTo>
                    <a:cubicBezTo>
                      <a:pt x="0" y="30"/>
                      <a:pt x="1" y="26"/>
                      <a:pt x="5" y="25"/>
                    </a:cubicBezTo>
                    <a:cubicBezTo>
                      <a:pt x="67" y="0"/>
                      <a:pt x="152" y="10"/>
                      <a:pt x="190" y="34"/>
                    </a:cubicBezTo>
                    <a:cubicBezTo>
                      <a:pt x="193" y="36"/>
                      <a:pt x="194" y="40"/>
                      <a:pt x="192" y="44"/>
                    </a:cubicBezTo>
                    <a:cubicBezTo>
                      <a:pt x="190" y="46"/>
                      <a:pt x="188" y="47"/>
                      <a:pt x="186" y="4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68" name="Freeform 29"/>
              <p:cNvSpPr/>
              <p:nvPr/>
            </p:nvSpPr>
            <p:spPr bwMode="auto">
              <a:xfrm>
                <a:off x="4321175" y="2085976"/>
                <a:ext cx="230187" cy="52388"/>
              </a:xfrm>
              <a:custGeom>
                <a:gdLst>
                  <a:gd name="T0" fmla="*/ 8 w 194"/>
                  <a:gd name="T1" fmla="*/ 44 h 44"/>
                  <a:gd name="T2" fmla="*/ 2 w 194"/>
                  <a:gd name="T3" fmla="*/ 41 h 44"/>
                  <a:gd name="T4" fmla="*/ 4 w 194"/>
                  <a:gd name="T5" fmla="*/ 31 h 44"/>
                  <a:gd name="T6" fmla="*/ 188 w 194"/>
                  <a:gd name="T7" fmla="*/ 19 h 44"/>
                  <a:gd name="T8" fmla="*/ 193 w 194"/>
                  <a:gd name="T9" fmla="*/ 27 h 44"/>
                  <a:gd name="T10" fmla="*/ 185 w 194"/>
                  <a:gd name="T11" fmla="*/ 32 h 44"/>
                  <a:gd name="T12" fmla="*/ 12 w 194"/>
                  <a:gd name="T13" fmla="*/ 43 h 44"/>
                  <a:gd name="T14" fmla="*/ 8 w 194"/>
                  <a:gd name="T15" fmla="*/ 44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4" h="44">
                    <a:moveTo>
                      <a:pt x="8" y="44"/>
                    </a:moveTo>
                    <a:cubicBezTo>
                      <a:pt x="6" y="44"/>
                      <a:pt x="4" y="43"/>
                      <a:pt x="2" y="41"/>
                    </a:cubicBezTo>
                    <a:cubicBezTo>
                      <a:pt x="0" y="38"/>
                      <a:pt x="1" y="33"/>
                      <a:pt x="4" y="31"/>
                    </a:cubicBezTo>
                    <a:cubicBezTo>
                      <a:pt x="45" y="5"/>
                      <a:pt x="121" y="0"/>
                      <a:pt x="188" y="19"/>
                    </a:cubicBezTo>
                    <a:cubicBezTo>
                      <a:pt x="192" y="20"/>
                      <a:pt x="194" y="23"/>
                      <a:pt x="193" y="27"/>
                    </a:cubicBezTo>
                    <a:cubicBezTo>
                      <a:pt x="192" y="31"/>
                      <a:pt x="188" y="33"/>
                      <a:pt x="185" y="32"/>
                    </a:cubicBezTo>
                    <a:cubicBezTo>
                      <a:pt x="113" y="12"/>
                      <a:pt x="44" y="23"/>
                      <a:pt x="12" y="43"/>
                    </a:cubicBezTo>
                    <a:cubicBezTo>
                      <a:pt x="11" y="44"/>
                      <a:pt x="10" y="44"/>
                      <a:pt x="8" y="4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69" name="Freeform 30"/>
              <p:cNvSpPr/>
              <p:nvPr/>
            </p:nvSpPr>
            <p:spPr bwMode="auto">
              <a:xfrm>
                <a:off x="4321175" y="2149476"/>
                <a:ext cx="230187" cy="53975"/>
              </a:xfrm>
              <a:custGeom>
                <a:gdLst>
                  <a:gd name="T0" fmla="*/ 8 w 194"/>
                  <a:gd name="T1" fmla="*/ 45 h 45"/>
                  <a:gd name="T2" fmla="*/ 2 w 194"/>
                  <a:gd name="T3" fmla="*/ 42 h 45"/>
                  <a:gd name="T4" fmla="*/ 5 w 194"/>
                  <a:gd name="T5" fmla="*/ 32 h 45"/>
                  <a:gd name="T6" fmla="*/ 189 w 194"/>
                  <a:gd name="T7" fmla="*/ 19 h 45"/>
                  <a:gd name="T8" fmla="*/ 193 w 194"/>
                  <a:gd name="T9" fmla="*/ 28 h 45"/>
                  <a:gd name="T10" fmla="*/ 185 w 194"/>
                  <a:gd name="T11" fmla="*/ 33 h 45"/>
                  <a:gd name="T12" fmla="*/ 12 w 194"/>
                  <a:gd name="T13" fmla="*/ 44 h 45"/>
                  <a:gd name="T14" fmla="*/ 8 w 194"/>
                  <a:gd name="T15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4" h="45">
                    <a:moveTo>
                      <a:pt x="8" y="45"/>
                    </a:moveTo>
                    <a:cubicBezTo>
                      <a:pt x="6" y="45"/>
                      <a:pt x="4" y="44"/>
                      <a:pt x="2" y="42"/>
                    </a:cubicBezTo>
                    <a:cubicBezTo>
                      <a:pt x="0" y="38"/>
                      <a:pt x="1" y="34"/>
                      <a:pt x="5" y="32"/>
                    </a:cubicBezTo>
                    <a:cubicBezTo>
                      <a:pt x="45" y="6"/>
                      <a:pt x="121" y="0"/>
                      <a:pt x="189" y="19"/>
                    </a:cubicBezTo>
                    <a:cubicBezTo>
                      <a:pt x="192" y="20"/>
                      <a:pt x="194" y="24"/>
                      <a:pt x="193" y="28"/>
                    </a:cubicBezTo>
                    <a:cubicBezTo>
                      <a:pt x="192" y="32"/>
                      <a:pt x="189" y="34"/>
                      <a:pt x="185" y="33"/>
                    </a:cubicBezTo>
                    <a:cubicBezTo>
                      <a:pt x="113" y="13"/>
                      <a:pt x="44" y="23"/>
                      <a:pt x="12" y="44"/>
                    </a:cubicBezTo>
                    <a:cubicBezTo>
                      <a:pt x="11" y="44"/>
                      <a:pt x="10" y="45"/>
                      <a:pt x="8" y="45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70" name="Freeform 31"/>
              <p:cNvSpPr/>
              <p:nvPr/>
            </p:nvSpPr>
            <p:spPr bwMode="auto">
              <a:xfrm>
                <a:off x="4321175" y="2214563"/>
                <a:ext cx="230187" cy="53975"/>
              </a:xfrm>
              <a:custGeom>
                <a:gdLst>
                  <a:gd name="T0" fmla="*/ 8 w 195"/>
                  <a:gd name="T1" fmla="*/ 45 h 45"/>
                  <a:gd name="T2" fmla="*/ 3 w 195"/>
                  <a:gd name="T3" fmla="*/ 41 h 45"/>
                  <a:gd name="T4" fmla="*/ 5 w 195"/>
                  <a:gd name="T5" fmla="*/ 32 h 45"/>
                  <a:gd name="T6" fmla="*/ 189 w 195"/>
                  <a:gd name="T7" fmla="*/ 19 h 45"/>
                  <a:gd name="T8" fmla="*/ 193 w 195"/>
                  <a:gd name="T9" fmla="*/ 28 h 45"/>
                  <a:gd name="T10" fmla="*/ 185 w 195"/>
                  <a:gd name="T11" fmla="*/ 32 h 45"/>
                  <a:gd name="T12" fmla="*/ 12 w 195"/>
                  <a:gd name="T13" fmla="*/ 43 h 45"/>
                  <a:gd name="T14" fmla="*/ 8 w 195"/>
                  <a:gd name="T15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5" h="45">
                    <a:moveTo>
                      <a:pt x="8" y="45"/>
                    </a:moveTo>
                    <a:cubicBezTo>
                      <a:pt x="6" y="45"/>
                      <a:pt x="4" y="43"/>
                      <a:pt x="3" y="41"/>
                    </a:cubicBezTo>
                    <a:cubicBezTo>
                      <a:pt x="0" y="38"/>
                      <a:pt x="1" y="34"/>
                      <a:pt x="5" y="32"/>
                    </a:cubicBezTo>
                    <a:cubicBezTo>
                      <a:pt x="45" y="5"/>
                      <a:pt x="121" y="0"/>
                      <a:pt x="189" y="19"/>
                    </a:cubicBezTo>
                    <a:cubicBezTo>
                      <a:pt x="192" y="20"/>
                      <a:pt x="195" y="24"/>
                      <a:pt x="193" y="28"/>
                    </a:cubicBezTo>
                    <a:cubicBezTo>
                      <a:pt x="192" y="31"/>
                      <a:pt x="189" y="33"/>
                      <a:pt x="185" y="32"/>
                    </a:cubicBezTo>
                    <a:cubicBezTo>
                      <a:pt x="113" y="12"/>
                      <a:pt x="44" y="23"/>
                      <a:pt x="12" y="43"/>
                    </a:cubicBezTo>
                    <a:cubicBezTo>
                      <a:pt x="11" y="44"/>
                      <a:pt x="10" y="45"/>
                      <a:pt x="8" y="45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71" name="Freeform 32"/>
              <p:cNvSpPr/>
              <p:nvPr/>
            </p:nvSpPr>
            <p:spPr bwMode="auto">
              <a:xfrm>
                <a:off x="4321175" y="2278063"/>
                <a:ext cx="230187" cy="52388"/>
              </a:xfrm>
              <a:custGeom>
                <a:gdLst>
                  <a:gd name="T0" fmla="*/ 8 w 195"/>
                  <a:gd name="T1" fmla="*/ 45 h 45"/>
                  <a:gd name="T2" fmla="*/ 3 w 195"/>
                  <a:gd name="T3" fmla="*/ 42 h 45"/>
                  <a:gd name="T4" fmla="*/ 5 w 195"/>
                  <a:gd name="T5" fmla="*/ 32 h 45"/>
                  <a:gd name="T6" fmla="*/ 189 w 195"/>
                  <a:gd name="T7" fmla="*/ 20 h 45"/>
                  <a:gd name="T8" fmla="*/ 194 w 195"/>
                  <a:gd name="T9" fmla="*/ 28 h 45"/>
                  <a:gd name="T10" fmla="*/ 185 w 195"/>
                  <a:gd name="T11" fmla="*/ 33 h 45"/>
                  <a:gd name="T12" fmla="*/ 12 w 195"/>
                  <a:gd name="T13" fmla="*/ 44 h 45"/>
                  <a:gd name="T14" fmla="*/ 8 w 195"/>
                  <a:gd name="T15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5" h="45">
                    <a:moveTo>
                      <a:pt x="8" y="45"/>
                    </a:moveTo>
                    <a:cubicBezTo>
                      <a:pt x="6" y="45"/>
                      <a:pt x="4" y="44"/>
                      <a:pt x="3" y="42"/>
                    </a:cubicBezTo>
                    <a:cubicBezTo>
                      <a:pt x="0" y="39"/>
                      <a:pt x="1" y="34"/>
                      <a:pt x="5" y="32"/>
                    </a:cubicBezTo>
                    <a:cubicBezTo>
                      <a:pt x="38" y="11"/>
                      <a:pt x="118" y="0"/>
                      <a:pt x="189" y="20"/>
                    </a:cubicBezTo>
                    <a:cubicBezTo>
                      <a:pt x="192" y="21"/>
                      <a:pt x="195" y="25"/>
                      <a:pt x="194" y="28"/>
                    </a:cubicBezTo>
                    <a:cubicBezTo>
                      <a:pt x="192" y="32"/>
                      <a:pt x="189" y="34"/>
                      <a:pt x="185" y="33"/>
                    </a:cubicBezTo>
                    <a:cubicBezTo>
                      <a:pt x="120" y="15"/>
                      <a:pt x="43" y="24"/>
                      <a:pt x="12" y="44"/>
                    </a:cubicBezTo>
                    <a:cubicBezTo>
                      <a:pt x="11" y="45"/>
                      <a:pt x="10" y="45"/>
                      <a:pt x="8" y="45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72" name="Freeform 33"/>
              <p:cNvSpPr/>
              <p:nvPr/>
            </p:nvSpPr>
            <p:spPr bwMode="auto">
              <a:xfrm>
                <a:off x="4321175" y="2343151"/>
                <a:ext cx="230187" cy="53975"/>
              </a:xfrm>
              <a:custGeom>
                <a:gdLst>
                  <a:gd name="T0" fmla="*/ 8 w 194"/>
                  <a:gd name="T1" fmla="*/ 45 h 45"/>
                  <a:gd name="T2" fmla="*/ 2 w 194"/>
                  <a:gd name="T3" fmla="*/ 42 h 45"/>
                  <a:gd name="T4" fmla="*/ 4 w 194"/>
                  <a:gd name="T5" fmla="*/ 32 h 45"/>
                  <a:gd name="T6" fmla="*/ 188 w 194"/>
                  <a:gd name="T7" fmla="*/ 19 h 45"/>
                  <a:gd name="T8" fmla="*/ 193 w 194"/>
                  <a:gd name="T9" fmla="*/ 28 h 45"/>
                  <a:gd name="T10" fmla="*/ 184 w 194"/>
                  <a:gd name="T11" fmla="*/ 33 h 45"/>
                  <a:gd name="T12" fmla="*/ 11 w 194"/>
                  <a:gd name="T13" fmla="*/ 44 h 45"/>
                  <a:gd name="T14" fmla="*/ 8 w 194"/>
                  <a:gd name="T15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4" h="45">
                    <a:moveTo>
                      <a:pt x="8" y="45"/>
                    </a:moveTo>
                    <a:cubicBezTo>
                      <a:pt x="5" y="45"/>
                      <a:pt x="3" y="44"/>
                      <a:pt x="2" y="42"/>
                    </a:cubicBezTo>
                    <a:cubicBezTo>
                      <a:pt x="0" y="38"/>
                      <a:pt x="0" y="34"/>
                      <a:pt x="4" y="32"/>
                    </a:cubicBezTo>
                    <a:cubicBezTo>
                      <a:pt x="44" y="6"/>
                      <a:pt x="120" y="0"/>
                      <a:pt x="188" y="19"/>
                    </a:cubicBezTo>
                    <a:cubicBezTo>
                      <a:pt x="191" y="20"/>
                      <a:pt x="194" y="24"/>
                      <a:pt x="193" y="28"/>
                    </a:cubicBezTo>
                    <a:cubicBezTo>
                      <a:pt x="192" y="32"/>
                      <a:pt x="188" y="34"/>
                      <a:pt x="184" y="33"/>
                    </a:cubicBezTo>
                    <a:cubicBezTo>
                      <a:pt x="113" y="13"/>
                      <a:pt x="43" y="23"/>
                      <a:pt x="11" y="44"/>
                    </a:cubicBezTo>
                    <a:cubicBezTo>
                      <a:pt x="10" y="45"/>
                      <a:pt x="9" y="45"/>
                      <a:pt x="8" y="45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</p:grpSp>
      </p:grpSp>
      <p:grpSp>
        <p:nvGrpSpPr>
          <p:cNvPr id="15366" name="组合 12"/>
          <p:cNvGrpSpPr/>
          <p:nvPr/>
        </p:nvGrpSpPr>
        <p:grpSpPr>
          <a:xfrm>
            <a:off x="8970645" y="2372995"/>
            <a:ext cx="1555750" cy="1556809"/>
            <a:chOff x="6839012" y="2446144"/>
            <a:chExt cx="1556194" cy="1556194"/>
          </a:xfrm>
        </p:grpSpPr>
        <p:grpSp>
          <p:nvGrpSpPr>
            <p:cNvPr id="15380" name="组合 50"/>
            <p:cNvGrpSpPr/>
            <p:nvPr/>
          </p:nvGrpSpPr>
          <p:grpSpPr>
            <a:xfrm>
              <a:off x="6839012" y="2446144"/>
              <a:ext cx="1556194" cy="1556194"/>
              <a:chOff x="3154508" y="1821271"/>
              <a:chExt cx="2785107" cy="2785102"/>
            </a:xfrm>
          </p:grpSpPr>
          <p:grpSp>
            <p:nvGrpSpPr>
              <p:cNvPr id="15382" name="Freeform 5"/>
              <p:cNvGrpSpPr/>
              <p:nvPr/>
            </p:nvGrpSpPr>
            <p:grpSpPr>
              <a:xfrm>
                <a:off x="2777552" y="1444496"/>
                <a:ext cx="3688618" cy="3686105"/>
                <a:chOff x="9942576" y="3352800"/>
                <a:chExt cx="3090672" cy="3090672"/>
              </a:xfrm>
            </p:grpSpPr>
            <p:pic>
              <p:nvPicPr>
                <p:cNvPr id="15386" name="Freeform 5"/>
                <p:cNvPicPr>
                  <a:picLocks noChangeArrowheads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 bwMode="auto">
                <a:xfrm>
                  <a:off x="9942576" y="3352800"/>
                  <a:ext cx="3090672" cy="3090672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</p:pic>
            <p:sp>
              <p:nvSpPr>
                <p:cNvPr id="15387" name="Text Box 26"/>
                <p:cNvSpPr txBox="1">
                  <a:spLocks noChangeArrowheads="1"/>
                </p:cNvSpPr>
                <p:nvPr/>
              </p:nvSpPr>
              <p:spPr bwMode="auto">
                <a:xfrm rot="10800000">
                  <a:off x="10600177" y="4010697"/>
                  <a:ext cx="1650121" cy="1651244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  <p:txBody>
                <a:bodyPr rot="10800000" lIns="91440" tIns="45720" rIns="91440" bIns="45720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1400">
                    <a:solidFill>
                      <a:srgbClr val="000000"/>
                    </a:solidFill>
                    <a:latin typeface="Calibri" panose="020f0502020204030204" pitchFamily="34" charset="0"/>
                    <a:ea typeface="??"/>
                    <a:cs typeface="??"/>
                  </a:endParaRPr>
                </a:p>
              </p:txBody>
            </p:sp>
          </p:grpSp>
          <p:grpSp>
            <p:nvGrpSpPr>
              <p:cNvPr id="15383" name="Freeform 5"/>
              <p:cNvGrpSpPr/>
              <p:nvPr/>
            </p:nvGrpSpPr>
            <p:grpSpPr>
              <a:xfrm>
                <a:off x="3214075" y="1880721"/>
                <a:ext cx="2851950" cy="2857277"/>
                <a:chOff x="10308336" y="3718560"/>
                <a:chExt cx="2389632" cy="2395728"/>
              </a:xfrm>
            </p:grpSpPr>
            <p:pic>
              <p:nvPicPr>
                <p:cNvPr id="15384" name="Freeform 5"/>
                <p:cNvPicPr>
                  <a:picLocks noChangeArrowheads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 bwMode="auto">
                <a:xfrm>
                  <a:off x="10308336" y="3718560"/>
                  <a:ext cx="2389632" cy="2395728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</p:pic>
            <p:sp>
              <p:nvSpPr>
                <p:cNvPr id="15385" name="Text Box 29"/>
                <p:cNvSpPr txBox="1">
                  <a:spLocks noChangeArrowheads="1"/>
                </p:cNvSpPr>
                <p:nvPr/>
              </p:nvSpPr>
              <p:spPr bwMode="auto">
                <a:xfrm rot="10800000">
                  <a:off x="10773874" y="4184512"/>
                  <a:ext cx="1302728" cy="1303615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  <p:txBody>
                <a:bodyPr rot="10800000" lIns="91440" tIns="45720" rIns="91440" bIns="45720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1400">
                    <a:solidFill>
                      <a:srgbClr val="000000"/>
                    </a:solidFill>
                    <a:latin typeface="Calibri" panose="020f0502020204030204" pitchFamily="34" charset="0"/>
                    <a:ea typeface="??"/>
                    <a:cs typeface="??"/>
                  </a:endParaRPr>
                </a:p>
              </p:txBody>
            </p:sp>
          </p:grpSp>
        </p:grpSp>
        <p:sp>
          <p:nvSpPr>
            <p:cNvPr id="15381" name="Freeform 18"/>
            <p:cNvSpPr>
              <a:spLocks noChangeAspect="1" noEditPoints="1"/>
            </p:cNvSpPr>
            <p:nvPr/>
          </p:nvSpPr>
          <p:spPr bwMode="auto">
            <a:xfrm>
              <a:off x="7356190" y="2831801"/>
              <a:ext cx="594186" cy="712675"/>
            </a:xfrm>
            <a:custGeom>
              <a:gdLst>
                <a:gd name="T0" fmla="*/ 2147483647 w 456"/>
                <a:gd name="T1" fmla="*/ 2147483647 h 548"/>
                <a:gd name="T2" fmla="*/ 2147483647 w 456"/>
                <a:gd name="T3" fmla="*/ 2147483647 h 548"/>
                <a:gd name="T4" fmla="*/ 2147483647 w 456"/>
                <a:gd name="T5" fmla="*/ 2147483647 h 548"/>
                <a:gd name="T6" fmla="*/ 0 w 456"/>
                <a:gd name="T7" fmla="*/ 2147483647 h 548"/>
                <a:gd name="T8" fmla="*/ 2147483647 w 456"/>
                <a:gd name="T9" fmla="*/ 2147483647 h 548"/>
                <a:gd name="T10" fmla="*/ 2147483647 w 456"/>
                <a:gd name="T11" fmla="*/ 2147483647 h 548"/>
                <a:gd name="T12" fmla="*/ 2147483647 w 456"/>
                <a:gd name="T13" fmla="*/ 2147483647 h 548"/>
                <a:gd name="T14" fmla="*/ 2147483647 w 456"/>
                <a:gd name="T15" fmla="*/ 2147483647 h 548"/>
                <a:gd name="T16" fmla="*/ 2147483647 w 456"/>
                <a:gd name="T17" fmla="*/ 2147483647 h 548"/>
                <a:gd name="T18" fmla="*/ 2147483647 w 456"/>
                <a:gd name="T19" fmla="*/ 2147483647 h 548"/>
                <a:gd name="T20" fmla="*/ 2147483647 w 456"/>
                <a:gd name="T21" fmla="*/ 2147483647 h 548"/>
                <a:gd name="T22" fmla="*/ 2147483647 w 456"/>
                <a:gd name="T23" fmla="*/ 2147483647 h 548"/>
                <a:gd name="T24" fmla="*/ 2147483647 w 456"/>
                <a:gd name="T25" fmla="*/ 2147483647 h 548"/>
                <a:gd name="T26" fmla="*/ 2147483647 w 456"/>
                <a:gd name="T27" fmla="*/ 2147483647 h 548"/>
                <a:gd name="T28" fmla="*/ 2147483647 w 456"/>
                <a:gd name="T29" fmla="*/ 2147483647 h 548"/>
                <a:gd name="T30" fmla="*/ 2147483647 w 456"/>
                <a:gd name="T31" fmla="*/ 0 h 548"/>
                <a:gd name="T32" fmla="*/ 2147483647 w 456"/>
                <a:gd name="T33" fmla="*/ 0 h 548"/>
                <a:gd name="T34" fmla="*/ 2147483647 w 456"/>
                <a:gd name="T35" fmla="*/ 2147483647 h 548"/>
                <a:gd name="T36" fmla="*/ 2147483647 w 456"/>
                <a:gd name="T37" fmla="*/ 2147483647 h 548"/>
                <a:gd name="T38" fmla="*/ 2147483647 w 456"/>
                <a:gd name="T39" fmla="*/ 2147483647 h 548"/>
                <a:gd name="T40" fmla="*/ 2147483647 w 456"/>
                <a:gd name="T41" fmla="*/ 2147483647 h 548"/>
                <a:gd name="T42" fmla="*/ 2147483647 w 456"/>
                <a:gd name="T43" fmla="*/ 2147483647 h 548"/>
                <a:gd name="T44" fmla="*/ 2147483647 w 456"/>
                <a:gd name="T45" fmla="*/ 2147483647 h 548"/>
                <a:gd name="T46" fmla="*/ 2147483647 w 456"/>
                <a:gd name="T47" fmla="*/ 2147483647 h 548"/>
                <a:gd name="T48" fmla="*/ 2147483647 w 456"/>
                <a:gd name="T49" fmla="*/ 2147483647 h 548"/>
                <a:gd name="T50" fmla="*/ 2147483647 w 456"/>
                <a:gd name="T51" fmla="*/ 2147483647 h 548"/>
                <a:gd name="T52" fmla="*/ 2147483647 w 456"/>
                <a:gd name="T53" fmla="*/ 2147483647 h 548"/>
                <a:gd name="T54" fmla="*/ 2147483647 w 456"/>
                <a:gd name="T55" fmla="*/ 2147483647 h 548"/>
                <a:gd name="T56" fmla="*/ 2147483647 w 456"/>
                <a:gd name="T57" fmla="*/ 2147483647 h 548"/>
                <a:gd name="T58" fmla="*/ 2147483647 w 456"/>
                <a:gd name="T59" fmla="*/ 2147483647 h 548"/>
                <a:gd name="T60" fmla="*/ 2147483647 w 456"/>
                <a:gd name="T61" fmla="*/ 2147483647 h 548"/>
                <a:gd name="T62" fmla="*/ 2147483647 w 456"/>
                <a:gd name="T63" fmla="*/ 2147483647 h 548"/>
                <a:gd name="T64" fmla="*/ 2147483647 w 456"/>
                <a:gd name="T65" fmla="*/ 2147483647 h 548"/>
                <a:gd name="T66" fmla="*/ 2147483647 w 456"/>
                <a:gd name="T67" fmla="*/ 2147483647 h 548"/>
                <a:gd name="T68" fmla="*/ 2147483647 w 456"/>
                <a:gd name="T69" fmla="*/ 2147483647 h 548"/>
                <a:gd name="T70" fmla="*/ 2147483647 w 456"/>
                <a:gd name="T71" fmla="*/ 2147483647 h 548"/>
                <a:gd name="T72" fmla="*/ 2147483647 w 456"/>
                <a:gd name="T73" fmla="*/ 2147483647 h 548"/>
                <a:gd name="T74" fmla="*/ 2147483647 w 456"/>
                <a:gd name="T75" fmla="*/ 2147483647 h 548"/>
                <a:gd name="T76" fmla="*/ 2147483647 w 456"/>
                <a:gd name="T77" fmla="*/ 2147483647 h 548"/>
                <a:gd name="T78" fmla="*/ 2147483647 w 456"/>
                <a:gd name="T79" fmla="*/ 2147483647 h 548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456"/>
                <a:gd name="T121" fmla="*/ 0 h 548"/>
                <a:gd name="T122" fmla="*/ 456 w 456"/>
                <a:gd name="T123" fmla="*/ 548 h 548"/>
              </a:gdLst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456" h="548">
                  <a:moveTo>
                    <a:pt x="456" y="528"/>
                  </a:moveTo>
                  <a:cubicBezTo>
                    <a:pt x="456" y="539"/>
                    <a:pt x="447" y="548"/>
                    <a:pt x="436" y="548"/>
                  </a:cubicBezTo>
                  <a:cubicBezTo>
                    <a:pt x="84" y="548"/>
                    <a:pt x="84" y="548"/>
                    <a:pt x="84" y="548"/>
                  </a:cubicBezTo>
                  <a:cubicBezTo>
                    <a:pt x="38" y="548"/>
                    <a:pt x="0" y="510"/>
                    <a:pt x="0" y="464"/>
                  </a:cubicBezTo>
                  <a:cubicBezTo>
                    <a:pt x="0" y="417"/>
                    <a:pt x="38" y="380"/>
                    <a:pt x="84" y="380"/>
                  </a:cubicBezTo>
                  <a:cubicBezTo>
                    <a:pt x="436" y="380"/>
                    <a:pt x="436" y="380"/>
                    <a:pt x="436" y="380"/>
                  </a:cubicBezTo>
                  <a:cubicBezTo>
                    <a:pt x="447" y="380"/>
                    <a:pt x="456" y="389"/>
                    <a:pt x="456" y="399"/>
                  </a:cubicBezTo>
                  <a:cubicBezTo>
                    <a:pt x="456" y="410"/>
                    <a:pt x="447" y="419"/>
                    <a:pt x="436" y="419"/>
                  </a:cubicBezTo>
                  <a:cubicBezTo>
                    <a:pt x="90" y="419"/>
                    <a:pt x="90" y="419"/>
                    <a:pt x="90" y="419"/>
                  </a:cubicBezTo>
                  <a:cubicBezTo>
                    <a:pt x="65" y="419"/>
                    <a:pt x="45" y="439"/>
                    <a:pt x="45" y="464"/>
                  </a:cubicBezTo>
                  <a:cubicBezTo>
                    <a:pt x="45" y="488"/>
                    <a:pt x="65" y="509"/>
                    <a:pt x="90" y="509"/>
                  </a:cubicBezTo>
                  <a:cubicBezTo>
                    <a:pt x="436" y="509"/>
                    <a:pt x="436" y="509"/>
                    <a:pt x="436" y="509"/>
                  </a:cubicBezTo>
                  <a:cubicBezTo>
                    <a:pt x="447" y="509"/>
                    <a:pt x="456" y="518"/>
                    <a:pt x="456" y="528"/>
                  </a:cubicBezTo>
                  <a:close/>
                  <a:moveTo>
                    <a:pt x="235" y="78"/>
                  </a:moveTo>
                  <a:cubicBezTo>
                    <a:pt x="276" y="78"/>
                    <a:pt x="309" y="45"/>
                    <a:pt x="309" y="6"/>
                  </a:cubicBezTo>
                  <a:cubicBezTo>
                    <a:pt x="309" y="4"/>
                    <a:pt x="309" y="2"/>
                    <a:pt x="309" y="0"/>
                  </a:cubicBezTo>
                  <a:cubicBezTo>
                    <a:pt x="307" y="0"/>
                    <a:pt x="305" y="0"/>
                    <a:pt x="303" y="0"/>
                  </a:cubicBezTo>
                  <a:cubicBezTo>
                    <a:pt x="262" y="0"/>
                    <a:pt x="228" y="32"/>
                    <a:pt x="228" y="72"/>
                  </a:cubicBezTo>
                  <a:cubicBezTo>
                    <a:pt x="228" y="74"/>
                    <a:pt x="228" y="76"/>
                    <a:pt x="229" y="77"/>
                  </a:cubicBezTo>
                  <a:cubicBezTo>
                    <a:pt x="231" y="78"/>
                    <a:pt x="233" y="78"/>
                    <a:pt x="235" y="78"/>
                  </a:cubicBezTo>
                  <a:close/>
                  <a:moveTo>
                    <a:pt x="372" y="137"/>
                  </a:moveTo>
                  <a:cubicBezTo>
                    <a:pt x="357" y="102"/>
                    <a:pt x="321" y="85"/>
                    <a:pt x="295" y="85"/>
                  </a:cubicBezTo>
                  <a:cubicBezTo>
                    <a:pt x="263" y="85"/>
                    <a:pt x="257" y="98"/>
                    <a:pt x="232" y="98"/>
                  </a:cubicBezTo>
                  <a:cubicBezTo>
                    <a:pt x="208" y="98"/>
                    <a:pt x="202" y="85"/>
                    <a:pt x="170" y="85"/>
                  </a:cubicBezTo>
                  <a:cubicBezTo>
                    <a:pt x="143" y="85"/>
                    <a:pt x="108" y="102"/>
                    <a:pt x="93" y="137"/>
                  </a:cubicBezTo>
                  <a:cubicBezTo>
                    <a:pt x="62" y="207"/>
                    <a:pt x="114" y="341"/>
                    <a:pt x="175" y="341"/>
                  </a:cubicBezTo>
                  <a:cubicBezTo>
                    <a:pt x="199" y="341"/>
                    <a:pt x="210" y="328"/>
                    <a:pt x="232" y="328"/>
                  </a:cubicBezTo>
                  <a:cubicBezTo>
                    <a:pt x="255" y="328"/>
                    <a:pt x="265" y="341"/>
                    <a:pt x="290" y="341"/>
                  </a:cubicBezTo>
                  <a:cubicBezTo>
                    <a:pt x="351" y="341"/>
                    <a:pt x="403" y="207"/>
                    <a:pt x="372" y="137"/>
                  </a:cubicBezTo>
                  <a:close/>
                  <a:moveTo>
                    <a:pt x="172" y="126"/>
                  </a:moveTo>
                  <a:cubicBezTo>
                    <a:pt x="170" y="126"/>
                    <a:pt x="169" y="126"/>
                    <a:pt x="168" y="126"/>
                  </a:cubicBezTo>
                  <a:cubicBezTo>
                    <a:pt x="154" y="126"/>
                    <a:pt x="132" y="138"/>
                    <a:pt x="128" y="161"/>
                  </a:cubicBezTo>
                  <a:cubicBezTo>
                    <a:pt x="127" y="165"/>
                    <a:pt x="123" y="169"/>
                    <a:pt x="119" y="169"/>
                  </a:cubicBezTo>
                  <a:cubicBezTo>
                    <a:pt x="118" y="169"/>
                    <a:pt x="118" y="169"/>
                    <a:pt x="118" y="169"/>
                  </a:cubicBezTo>
                  <a:cubicBezTo>
                    <a:pt x="118" y="169"/>
                    <a:pt x="117" y="169"/>
                    <a:pt x="116" y="168"/>
                  </a:cubicBezTo>
                  <a:cubicBezTo>
                    <a:pt x="111" y="167"/>
                    <a:pt x="108" y="162"/>
                    <a:pt x="109" y="157"/>
                  </a:cubicBezTo>
                  <a:cubicBezTo>
                    <a:pt x="115" y="125"/>
                    <a:pt x="144" y="106"/>
                    <a:pt x="168" y="106"/>
                  </a:cubicBezTo>
                  <a:cubicBezTo>
                    <a:pt x="170" y="106"/>
                    <a:pt x="171" y="106"/>
                    <a:pt x="173" y="106"/>
                  </a:cubicBezTo>
                  <a:cubicBezTo>
                    <a:pt x="178" y="107"/>
                    <a:pt x="182" y="112"/>
                    <a:pt x="181" y="117"/>
                  </a:cubicBezTo>
                  <a:cubicBezTo>
                    <a:pt x="181" y="122"/>
                    <a:pt x="177" y="126"/>
                    <a:pt x="172" y="126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 lIns="91440" tIns="45720" rIns="91440" bIns="45720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00"/>
            </a:p>
          </p:txBody>
        </p:sp>
      </p:grpSp>
      <p:grpSp>
        <p:nvGrpSpPr>
          <p:cNvPr id="15367" name="组合 2"/>
          <p:cNvGrpSpPr/>
          <p:nvPr/>
        </p:nvGrpSpPr>
        <p:grpSpPr>
          <a:xfrm>
            <a:off x="2692400" y="2362200"/>
            <a:ext cx="1555750" cy="1556809"/>
            <a:chOff x="997758" y="2442742"/>
            <a:chExt cx="1556194" cy="1556194"/>
          </a:xfrm>
        </p:grpSpPr>
        <p:grpSp>
          <p:nvGrpSpPr>
            <p:cNvPr id="2" name="组合 35"/>
            <p:cNvGrpSpPr/>
            <p:nvPr/>
          </p:nvGrpSpPr>
          <p:grpSpPr>
            <a:xfrm>
              <a:off x="997758" y="2442742"/>
              <a:ext cx="1556194" cy="1556194"/>
              <a:chOff x="3154508" y="1821271"/>
              <a:chExt cx="2785107" cy="2785102"/>
            </a:xfrm>
          </p:grpSpPr>
          <p:grpSp>
            <p:nvGrpSpPr>
              <p:cNvPr id="15374" name="Freeform 5"/>
              <p:cNvGrpSpPr/>
              <p:nvPr/>
            </p:nvGrpSpPr>
            <p:grpSpPr>
              <a:xfrm>
                <a:off x="2779295" y="1442906"/>
                <a:ext cx="3681343" cy="3686103"/>
                <a:chOff x="1182624" y="3346704"/>
                <a:chExt cx="3084576" cy="3090672"/>
              </a:xfrm>
            </p:grpSpPr>
            <p:pic>
              <p:nvPicPr>
                <p:cNvPr id="15378" name="Freeform 5"/>
                <p:cNvPicPr>
                  <a:picLocks noChangeArrowheads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 bwMode="auto">
                <a:xfrm>
                  <a:off x="1182624" y="3346704"/>
                  <a:ext cx="3084576" cy="3090672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</p:pic>
            <p:sp>
              <p:nvSpPr>
                <p:cNvPr id="15379" name="Text Box 18"/>
                <p:cNvSpPr txBox="1">
                  <a:spLocks noChangeArrowheads="1"/>
                </p:cNvSpPr>
                <p:nvPr/>
              </p:nvSpPr>
              <p:spPr bwMode="auto">
                <a:xfrm rot="10800000">
                  <a:off x="1838765" y="4005934"/>
                  <a:ext cx="1650121" cy="1651245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  <p:txBody>
                <a:bodyPr rot="10800000" lIns="91440" tIns="45720" rIns="91440" bIns="45720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1400">
                    <a:solidFill>
                      <a:srgbClr val="000000"/>
                    </a:solidFill>
                    <a:latin typeface="Calibri" panose="020f0502020204030204" pitchFamily="34" charset="0"/>
                    <a:ea typeface="??"/>
                    <a:cs typeface="??"/>
                  </a:endParaRPr>
                </a:p>
              </p:txBody>
            </p:sp>
          </p:grpSp>
          <p:grpSp>
            <p:nvGrpSpPr>
              <p:cNvPr id="15375" name="Freeform 5"/>
              <p:cNvGrpSpPr/>
              <p:nvPr/>
            </p:nvGrpSpPr>
            <p:grpSpPr>
              <a:xfrm>
                <a:off x="3215818" y="1879131"/>
                <a:ext cx="2851950" cy="2857275"/>
                <a:chOff x="1548384" y="3712464"/>
                <a:chExt cx="2389632" cy="2395728"/>
              </a:xfrm>
            </p:grpSpPr>
            <p:pic>
              <p:nvPicPr>
                <p:cNvPr id="15376" name="Freeform 5"/>
                <p:cNvPicPr>
                  <a:picLocks noChangeArrowheads="1"/>
                </p:cNvPicPr>
                <p:nvPr/>
              </p:nvPicPr>
              <p:blipFill>
                <a:blip r:embed="rId7"/>
                <a:stretch>
                  <a:fillRect/>
                </a:stretch>
              </p:blipFill>
              <p:spPr bwMode="auto">
                <a:xfrm>
                  <a:off x="1548384" y="3712464"/>
                  <a:ext cx="2389632" cy="2395728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</p:pic>
            <p:sp>
              <p:nvSpPr>
                <p:cNvPr id="15377" name="Text Box 21"/>
                <p:cNvSpPr txBox="1">
                  <a:spLocks noChangeArrowheads="1"/>
                </p:cNvSpPr>
                <p:nvPr/>
              </p:nvSpPr>
              <p:spPr bwMode="auto">
                <a:xfrm rot="10800000">
                  <a:off x="2012462" y="4179749"/>
                  <a:ext cx="1302728" cy="1303615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  <p:txBody>
                <a:bodyPr rot="10800000" lIns="91440" tIns="45720" rIns="91440" bIns="45720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1400">
                    <a:solidFill>
                      <a:srgbClr val="000000"/>
                    </a:solidFill>
                    <a:latin typeface="Calibri" panose="020f0502020204030204" pitchFamily="34" charset="0"/>
                    <a:ea typeface="??"/>
                    <a:cs typeface="??"/>
                  </a:endParaRPr>
                </a:p>
              </p:txBody>
            </p:sp>
          </p:grpSp>
        </p:grpSp>
        <p:sp>
          <p:nvSpPr>
            <p:cNvPr id="3" name="Freeform 7"/>
            <p:cNvSpPr>
              <a:spLocks noChangeAspect="1" noEditPoints="1"/>
            </p:cNvSpPr>
            <p:nvPr/>
          </p:nvSpPr>
          <p:spPr bwMode="auto">
            <a:xfrm>
              <a:off x="1432097" y="2948295"/>
              <a:ext cx="677075" cy="554847"/>
            </a:xfrm>
            <a:custGeom>
              <a:gdLst>
                <a:gd name="T0" fmla="*/ 2147483647 w 563"/>
                <a:gd name="T1" fmla="*/ 2147483647 h 461"/>
                <a:gd name="T2" fmla="*/ 2147483647 w 563"/>
                <a:gd name="T3" fmla="*/ 2147483647 h 461"/>
                <a:gd name="T4" fmla="*/ 2147483647 w 563"/>
                <a:gd name="T5" fmla="*/ 2147483647 h 461"/>
                <a:gd name="T6" fmla="*/ 2147483647 w 563"/>
                <a:gd name="T7" fmla="*/ 2147483647 h 461"/>
                <a:gd name="T8" fmla="*/ 2147483647 w 563"/>
                <a:gd name="T9" fmla="*/ 2147483647 h 461"/>
                <a:gd name="T10" fmla="*/ 2147483647 w 563"/>
                <a:gd name="T11" fmla="*/ 2147483647 h 461"/>
                <a:gd name="T12" fmla="*/ 2147483647 w 563"/>
                <a:gd name="T13" fmla="*/ 2147483647 h 461"/>
                <a:gd name="T14" fmla="*/ 2147483647 w 563"/>
                <a:gd name="T15" fmla="*/ 2147483647 h 461"/>
                <a:gd name="T16" fmla="*/ 2147483647 w 563"/>
                <a:gd name="T17" fmla="*/ 2147483647 h 461"/>
                <a:gd name="T18" fmla="*/ 2147483647 w 563"/>
                <a:gd name="T19" fmla="*/ 2147483647 h 461"/>
                <a:gd name="T20" fmla="*/ 2147483647 w 563"/>
                <a:gd name="T21" fmla="*/ 2147483647 h 461"/>
                <a:gd name="T22" fmla="*/ 2147483647 w 563"/>
                <a:gd name="T23" fmla="*/ 2147483647 h 461"/>
                <a:gd name="T24" fmla="*/ 2147483647 w 563"/>
                <a:gd name="T25" fmla="*/ 2147483647 h 461"/>
                <a:gd name="T26" fmla="*/ 2147483647 w 563"/>
                <a:gd name="T27" fmla="*/ 2147483647 h 461"/>
                <a:gd name="T28" fmla="*/ 2147483647 w 563"/>
                <a:gd name="T29" fmla="*/ 2147483647 h 461"/>
                <a:gd name="T30" fmla="*/ 2147483647 w 563"/>
                <a:gd name="T31" fmla="*/ 2147483647 h 461"/>
                <a:gd name="T32" fmla="*/ 2147483647 w 563"/>
                <a:gd name="T33" fmla="*/ 2147483647 h 461"/>
                <a:gd name="T34" fmla="*/ 2147483647 w 563"/>
                <a:gd name="T35" fmla="*/ 2147483647 h 461"/>
                <a:gd name="T36" fmla="*/ 2147483647 w 563"/>
                <a:gd name="T37" fmla="*/ 2147483647 h 461"/>
                <a:gd name="T38" fmla="*/ 2147483647 w 563"/>
                <a:gd name="T39" fmla="*/ 2147483647 h 461"/>
                <a:gd name="T40" fmla="*/ 2147483647 w 563"/>
                <a:gd name="T41" fmla="*/ 2147483647 h 461"/>
                <a:gd name="T42" fmla="*/ 2147483647 w 563"/>
                <a:gd name="T43" fmla="*/ 2147483647 h 461"/>
                <a:gd name="T44" fmla="*/ 2147483647 w 563"/>
                <a:gd name="T45" fmla="*/ 2147483647 h 461"/>
                <a:gd name="T46" fmla="*/ 2147483647 w 563"/>
                <a:gd name="T47" fmla="*/ 2147483647 h 461"/>
                <a:gd name="T48" fmla="*/ 2147483647 w 563"/>
                <a:gd name="T49" fmla="*/ 2147483647 h 461"/>
                <a:gd name="T50" fmla="*/ 2147483647 w 563"/>
                <a:gd name="T51" fmla="*/ 2147483647 h 461"/>
                <a:gd name="T52" fmla="*/ 2147483647 w 563"/>
                <a:gd name="T53" fmla="*/ 2147483647 h 461"/>
                <a:gd name="T54" fmla="*/ 2147483647 w 563"/>
                <a:gd name="T55" fmla="*/ 2147483647 h 461"/>
                <a:gd name="T56" fmla="*/ 2147483647 w 563"/>
                <a:gd name="T57" fmla="*/ 2147483647 h 461"/>
                <a:gd name="T58" fmla="*/ 2147483647 w 563"/>
                <a:gd name="T59" fmla="*/ 2147483647 h 461"/>
                <a:gd name="T60" fmla="*/ 2147483647 w 563"/>
                <a:gd name="T61" fmla="*/ 2147483647 h 461"/>
                <a:gd name="T62" fmla="*/ 2147483647 w 563"/>
                <a:gd name="T63" fmla="*/ 2147483647 h 461"/>
                <a:gd name="T64" fmla="*/ 2147483647 w 563"/>
                <a:gd name="T65" fmla="*/ 2147483647 h 461"/>
                <a:gd name="T66" fmla="*/ 2147483647 w 563"/>
                <a:gd name="T67" fmla="*/ 2147483647 h 461"/>
                <a:gd name="T68" fmla="*/ 2147483647 w 563"/>
                <a:gd name="T69" fmla="*/ 2147483647 h 461"/>
                <a:gd name="T70" fmla="*/ 2147483647 w 563"/>
                <a:gd name="T71" fmla="*/ 2147483647 h 461"/>
                <a:gd name="T72" fmla="*/ 2147483647 w 563"/>
                <a:gd name="T73" fmla="*/ 2147483647 h 461"/>
                <a:gd name="T74" fmla="*/ 2147483647 w 563"/>
                <a:gd name="T75" fmla="*/ 2147483647 h 461"/>
                <a:gd name="T76" fmla="*/ 2147483647 w 563"/>
                <a:gd name="T77" fmla="*/ 2147483647 h 461"/>
                <a:gd name="T78" fmla="*/ 2147483647 w 563"/>
                <a:gd name="T79" fmla="*/ 2147483647 h 461"/>
                <a:gd name="T80" fmla="*/ 2147483647 w 563"/>
                <a:gd name="T81" fmla="*/ 2147483647 h 461"/>
                <a:gd name="T82" fmla="*/ 2147483647 w 563"/>
                <a:gd name="T83" fmla="*/ 2147483647 h 461"/>
                <a:gd name="T84" fmla="*/ 2147483647 w 563"/>
                <a:gd name="T85" fmla="*/ 2147483647 h 461"/>
                <a:gd name="T86" fmla="*/ 2147483647 w 563"/>
                <a:gd name="T87" fmla="*/ 2147483647 h 461"/>
                <a:gd name="T88" fmla="*/ 2147483647 w 563"/>
                <a:gd name="T89" fmla="*/ 2147483647 h 461"/>
                <a:gd name="T90" fmla="*/ 2147483647 w 563"/>
                <a:gd name="T91" fmla="*/ 2147483647 h 461"/>
                <a:gd name="T92" fmla="*/ 2147483647 w 563"/>
                <a:gd name="T93" fmla="*/ 2147483647 h 46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563"/>
                <a:gd name="T142" fmla="*/ 0 h 461"/>
                <a:gd name="T143" fmla="*/ 563 w 563"/>
                <a:gd name="T144" fmla="*/ 461 h 461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563" h="461">
                  <a:moveTo>
                    <a:pt x="310" y="372"/>
                  </a:moveTo>
                  <a:cubicBezTo>
                    <a:pt x="314" y="372"/>
                    <a:pt x="318" y="371"/>
                    <a:pt x="321" y="370"/>
                  </a:cubicBezTo>
                  <a:cubicBezTo>
                    <a:pt x="552" y="248"/>
                    <a:pt x="552" y="248"/>
                    <a:pt x="552" y="248"/>
                  </a:cubicBezTo>
                  <a:cubicBezTo>
                    <a:pt x="560" y="244"/>
                    <a:pt x="563" y="234"/>
                    <a:pt x="559" y="226"/>
                  </a:cubicBezTo>
                  <a:cubicBezTo>
                    <a:pt x="555" y="218"/>
                    <a:pt x="545" y="215"/>
                    <a:pt x="537" y="220"/>
                  </a:cubicBezTo>
                  <a:cubicBezTo>
                    <a:pt x="311" y="339"/>
                    <a:pt x="311" y="339"/>
                    <a:pt x="311" y="339"/>
                  </a:cubicBezTo>
                  <a:cubicBezTo>
                    <a:pt x="59" y="285"/>
                    <a:pt x="59" y="285"/>
                    <a:pt x="59" y="285"/>
                  </a:cubicBezTo>
                  <a:cubicBezTo>
                    <a:pt x="44" y="282"/>
                    <a:pt x="35" y="268"/>
                    <a:pt x="38" y="253"/>
                  </a:cubicBezTo>
                  <a:cubicBezTo>
                    <a:pt x="41" y="238"/>
                    <a:pt x="56" y="228"/>
                    <a:pt x="71" y="232"/>
                  </a:cubicBezTo>
                  <a:cubicBezTo>
                    <a:pt x="71" y="232"/>
                    <a:pt x="313" y="283"/>
                    <a:pt x="313" y="283"/>
                  </a:cubicBezTo>
                  <a:cubicBezTo>
                    <a:pt x="316" y="283"/>
                    <a:pt x="318" y="283"/>
                    <a:pt x="321" y="281"/>
                  </a:cubicBezTo>
                  <a:cubicBezTo>
                    <a:pt x="552" y="159"/>
                    <a:pt x="552" y="159"/>
                    <a:pt x="552" y="159"/>
                  </a:cubicBezTo>
                  <a:cubicBezTo>
                    <a:pt x="560" y="155"/>
                    <a:pt x="563" y="146"/>
                    <a:pt x="559" y="138"/>
                  </a:cubicBezTo>
                  <a:cubicBezTo>
                    <a:pt x="555" y="130"/>
                    <a:pt x="545" y="127"/>
                    <a:pt x="537" y="131"/>
                  </a:cubicBezTo>
                  <a:cubicBezTo>
                    <a:pt x="310" y="251"/>
                    <a:pt x="310" y="251"/>
                    <a:pt x="310" y="251"/>
                  </a:cubicBezTo>
                  <a:cubicBezTo>
                    <a:pt x="59" y="197"/>
                    <a:pt x="59" y="197"/>
                    <a:pt x="59" y="197"/>
                  </a:cubicBezTo>
                  <a:cubicBezTo>
                    <a:pt x="44" y="194"/>
                    <a:pt x="35" y="179"/>
                    <a:pt x="38" y="164"/>
                  </a:cubicBezTo>
                  <a:cubicBezTo>
                    <a:pt x="41" y="149"/>
                    <a:pt x="56" y="140"/>
                    <a:pt x="71" y="143"/>
                  </a:cubicBezTo>
                  <a:cubicBezTo>
                    <a:pt x="71" y="143"/>
                    <a:pt x="297" y="191"/>
                    <a:pt x="298" y="191"/>
                  </a:cubicBezTo>
                  <a:cubicBezTo>
                    <a:pt x="301" y="191"/>
                    <a:pt x="303" y="191"/>
                    <a:pt x="306" y="189"/>
                  </a:cubicBezTo>
                  <a:cubicBezTo>
                    <a:pt x="306" y="189"/>
                    <a:pt x="538" y="69"/>
                    <a:pt x="538" y="69"/>
                  </a:cubicBezTo>
                  <a:cubicBezTo>
                    <a:pt x="554" y="61"/>
                    <a:pt x="553" y="51"/>
                    <a:pt x="535" y="48"/>
                  </a:cubicBezTo>
                  <a:cubicBezTo>
                    <a:pt x="310" y="4"/>
                    <a:pt x="310" y="4"/>
                    <a:pt x="310" y="4"/>
                  </a:cubicBezTo>
                  <a:cubicBezTo>
                    <a:pt x="292" y="0"/>
                    <a:pt x="265" y="4"/>
                    <a:pt x="249" y="12"/>
                  </a:cubicBezTo>
                  <a:cubicBezTo>
                    <a:pt x="41" y="114"/>
                    <a:pt x="41" y="114"/>
                    <a:pt x="41" y="114"/>
                  </a:cubicBezTo>
                  <a:cubicBezTo>
                    <a:pt x="38" y="116"/>
                    <a:pt x="35" y="118"/>
                    <a:pt x="33" y="119"/>
                  </a:cubicBezTo>
                  <a:cubicBezTo>
                    <a:pt x="20" y="128"/>
                    <a:pt x="10" y="141"/>
                    <a:pt x="7" y="157"/>
                  </a:cubicBezTo>
                  <a:cubicBezTo>
                    <a:pt x="2" y="179"/>
                    <a:pt x="10" y="200"/>
                    <a:pt x="25" y="214"/>
                  </a:cubicBezTo>
                  <a:cubicBezTo>
                    <a:pt x="16" y="222"/>
                    <a:pt x="9" y="233"/>
                    <a:pt x="7" y="246"/>
                  </a:cubicBezTo>
                  <a:cubicBezTo>
                    <a:pt x="2" y="268"/>
                    <a:pt x="10" y="289"/>
                    <a:pt x="25" y="303"/>
                  </a:cubicBezTo>
                  <a:cubicBezTo>
                    <a:pt x="16" y="311"/>
                    <a:pt x="9" y="322"/>
                    <a:pt x="7" y="335"/>
                  </a:cubicBezTo>
                  <a:cubicBezTo>
                    <a:pt x="0" y="367"/>
                    <a:pt x="20" y="399"/>
                    <a:pt x="52" y="405"/>
                  </a:cubicBezTo>
                  <a:cubicBezTo>
                    <a:pt x="52" y="405"/>
                    <a:pt x="310" y="461"/>
                    <a:pt x="311" y="460"/>
                  </a:cubicBezTo>
                  <a:cubicBezTo>
                    <a:pt x="314" y="460"/>
                    <a:pt x="318" y="460"/>
                    <a:pt x="321" y="459"/>
                  </a:cubicBezTo>
                  <a:cubicBezTo>
                    <a:pt x="552" y="337"/>
                    <a:pt x="552" y="337"/>
                    <a:pt x="552" y="337"/>
                  </a:cubicBezTo>
                  <a:cubicBezTo>
                    <a:pt x="560" y="332"/>
                    <a:pt x="563" y="323"/>
                    <a:pt x="559" y="315"/>
                  </a:cubicBezTo>
                  <a:cubicBezTo>
                    <a:pt x="555" y="307"/>
                    <a:pt x="545" y="304"/>
                    <a:pt x="537" y="308"/>
                  </a:cubicBezTo>
                  <a:cubicBezTo>
                    <a:pt x="310" y="428"/>
                    <a:pt x="310" y="428"/>
                    <a:pt x="310" y="428"/>
                  </a:cubicBezTo>
                  <a:cubicBezTo>
                    <a:pt x="59" y="374"/>
                    <a:pt x="59" y="374"/>
                    <a:pt x="59" y="374"/>
                  </a:cubicBezTo>
                  <a:cubicBezTo>
                    <a:pt x="44" y="371"/>
                    <a:pt x="35" y="356"/>
                    <a:pt x="38" y="341"/>
                  </a:cubicBezTo>
                  <a:cubicBezTo>
                    <a:pt x="41" y="327"/>
                    <a:pt x="56" y="317"/>
                    <a:pt x="71" y="320"/>
                  </a:cubicBezTo>
                  <a:cubicBezTo>
                    <a:pt x="71" y="320"/>
                    <a:pt x="309" y="372"/>
                    <a:pt x="310" y="372"/>
                  </a:cubicBezTo>
                  <a:close/>
                  <a:moveTo>
                    <a:pt x="296" y="57"/>
                  </a:moveTo>
                  <a:cubicBezTo>
                    <a:pt x="404" y="78"/>
                    <a:pt x="404" y="78"/>
                    <a:pt x="404" y="78"/>
                  </a:cubicBezTo>
                  <a:cubicBezTo>
                    <a:pt x="357" y="101"/>
                    <a:pt x="357" y="101"/>
                    <a:pt x="357" y="101"/>
                  </a:cubicBezTo>
                  <a:cubicBezTo>
                    <a:pt x="249" y="79"/>
                    <a:pt x="249" y="79"/>
                    <a:pt x="249" y="79"/>
                  </a:cubicBezTo>
                  <a:lnTo>
                    <a:pt x="296" y="57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 lIns="91440" tIns="45720" rIns="91440" bIns="45720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00"/>
            </a:p>
          </p:txBody>
        </p:sp>
      </p:grpSp>
      <p:sp>
        <p:nvSpPr>
          <p:cNvPr id="15368" name="矩形 1"/>
          <p:cNvSpPr>
            <a:spLocks noChangeArrowheads="1"/>
          </p:cNvSpPr>
          <p:nvPr/>
        </p:nvSpPr>
        <p:spPr bwMode="auto">
          <a:xfrm>
            <a:off x="5428615" y="4380230"/>
            <a:ext cx="181610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1A5245"/>
                </a:solidFill>
                <a:latin typeface="造字工房悦黑（非商用）常规体"/>
                <a:ea typeface="造字工房悦黑（非商用）常规体"/>
                <a:cs typeface="造字工房悦黑（非商用）常规体"/>
              </a:rPr>
              <a:t>教学目标</a:t>
            </a:r>
          </a:p>
        </p:txBody>
      </p:sp>
      <p:sp>
        <p:nvSpPr>
          <p:cNvPr id="15369" name="矩形 8"/>
          <p:cNvSpPr>
            <a:spLocks noChangeArrowheads="1"/>
          </p:cNvSpPr>
          <p:nvPr/>
        </p:nvSpPr>
        <p:spPr bwMode="auto">
          <a:xfrm>
            <a:off x="8876877" y="4380442"/>
            <a:ext cx="181610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1A5245"/>
                </a:solidFill>
                <a:latin typeface="造字工房悦黑（非商用）常规体"/>
                <a:ea typeface="造字工房悦黑（非商用）常规体"/>
                <a:cs typeface="造字工房悦黑（非商用）常规体"/>
              </a:rPr>
              <a:t>教学建议</a:t>
            </a:r>
          </a:p>
        </p:txBody>
      </p:sp>
    </p:spTree>
  </p:cSld>
  <p:clrMapOvr>
    <a:masterClrMapping/>
  </p:clrMapOvr>
  <p:transition spd="slow" advClick="0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  <p:bldP spid="15368" grpId="0"/>
      <p:bldP spid="1536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矩形 10"/>
          <p:cNvSpPr>
            <a:spLocks noChangeArrowheads="1"/>
          </p:cNvSpPr>
          <p:nvPr/>
        </p:nvSpPr>
        <p:spPr bwMode="auto">
          <a:xfrm>
            <a:off x="5537200" y="2616200"/>
            <a:ext cx="3606800" cy="768350"/>
          </a:xfrm>
          <a:prstGeom prst="rect">
            <a:avLst/>
          </a:prstGeom>
          <a:solidFill>
            <a:srgbClr val="1767A9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chemeClr val="bg1"/>
                </a:solidFill>
                <a:latin typeface="造字工房悦黑（非商用）常规体"/>
                <a:ea typeface="造字工房悦黑（非商用）常规体"/>
                <a:cs typeface="造字工房悦黑（非商用）常规体"/>
              </a:rPr>
              <a:t>单元教材结构</a:t>
            </a:r>
          </a:p>
        </p:txBody>
      </p:sp>
      <p:grpSp>
        <p:nvGrpSpPr>
          <p:cNvPr id="17410" name="组合 41"/>
          <p:cNvGrpSpPr/>
          <p:nvPr/>
        </p:nvGrpSpPr>
        <p:grpSpPr>
          <a:xfrm>
            <a:off x="3352800" y="2057400"/>
            <a:ext cx="1890183" cy="1890183"/>
            <a:chOff x="997758" y="2442742"/>
            <a:chExt cx="1556194" cy="1556194"/>
          </a:xfrm>
        </p:grpSpPr>
        <p:grpSp>
          <p:nvGrpSpPr>
            <p:cNvPr id="17411" name="组合 42"/>
            <p:cNvGrpSpPr/>
            <p:nvPr/>
          </p:nvGrpSpPr>
          <p:grpSpPr>
            <a:xfrm>
              <a:off x="997758" y="2442742"/>
              <a:ext cx="1556194" cy="1556194"/>
              <a:chOff x="3154508" y="1821271"/>
              <a:chExt cx="2785107" cy="2785102"/>
            </a:xfrm>
          </p:grpSpPr>
          <p:grpSp>
            <p:nvGrpSpPr>
              <p:cNvPr id="17413" name="Freeform 5"/>
              <p:cNvGrpSpPr/>
              <p:nvPr/>
            </p:nvGrpSpPr>
            <p:grpSpPr>
              <a:xfrm>
                <a:off x="2841721" y="1508951"/>
                <a:ext cx="3526867" cy="3526860"/>
                <a:chOff x="4011168" y="3157728"/>
                <a:chExt cx="3590544" cy="3590544"/>
              </a:xfrm>
            </p:grpSpPr>
            <p:pic>
              <p:nvPicPr>
                <p:cNvPr id="17417" name="Freeform 5"/>
                <p:cNvPicPr>
                  <a:picLocks noChangeArrowheads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 bwMode="auto">
                <a:xfrm>
                  <a:off x="4011168" y="3157728"/>
                  <a:ext cx="3590544" cy="3590544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</p:pic>
            <p:sp>
              <p:nvSpPr>
                <p:cNvPr id="17418" name="Text Box 7"/>
                <p:cNvSpPr txBox="1">
                  <a:spLocks noChangeArrowheads="1"/>
                </p:cNvSpPr>
                <p:nvPr/>
              </p:nvSpPr>
              <p:spPr bwMode="auto">
                <a:xfrm rot="10800000">
                  <a:off x="4744836" y="3890921"/>
                  <a:ext cx="2004924" cy="2004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  <p:txBody>
                <a:bodyPr rot="10800000" lIns="91440" tIns="45720" rIns="91440" bIns="45720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1400">
                    <a:solidFill>
                      <a:srgbClr val="000000"/>
                    </a:solidFill>
                    <a:latin typeface="Calibri" panose="020f0502020204030204" pitchFamily="34" charset="0"/>
                    <a:ea typeface="??"/>
                    <a:cs typeface="??"/>
                  </a:endParaRPr>
                </a:p>
              </p:txBody>
            </p:sp>
          </p:grpSp>
          <p:grpSp>
            <p:nvGrpSpPr>
              <p:cNvPr id="17414" name="Freeform 5"/>
              <p:cNvGrpSpPr/>
              <p:nvPr/>
            </p:nvGrpSpPr>
            <p:grpSpPr>
              <a:xfrm>
                <a:off x="3254886" y="1922114"/>
                <a:ext cx="2736465" cy="2736460"/>
                <a:chOff x="4431792" y="3578352"/>
                <a:chExt cx="2785872" cy="2785872"/>
              </a:xfrm>
            </p:grpSpPr>
            <p:pic>
              <p:nvPicPr>
                <p:cNvPr id="17415" name="Freeform 5"/>
                <p:cNvPicPr>
                  <a:picLocks noChangeArrowheads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 bwMode="auto">
                <a:xfrm>
                  <a:off x="4431792" y="3578352"/>
                  <a:ext cx="2785872" cy="2785872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</p:pic>
            <p:sp>
              <p:nvSpPr>
                <p:cNvPr id="17416" name="Text Box 10"/>
                <p:cNvSpPr txBox="1">
                  <a:spLocks noChangeArrowheads="1"/>
                </p:cNvSpPr>
                <p:nvPr/>
              </p:nvSpPr>
              <p:spPr bwMode="auto">
                <a:xfrm rot="10800000">
                  <a:off x="4955880" y="4101967"/>
                  <a:ext cx="1582836" cy="1582836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  <p:txBody>
                <a:bodyPr rot="10800000" lIns="91440" tIns="45720" rIns="91440" bIns="45720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1400">
                    <a:solidFill>
                      <a:srgbClr val="000000"/>
                    </a:solidFill>
                    <a:latin typeface="Calibri" panose="020f0502020204030204" pitchFamily="34" charset="0"/>
                    <a:ea typeface="??"/>
                    <a:cs typeface="??"/>
                  </a:endParaRPr>
                </a:p>
              </p:txBody>
            </p:sp>
          </p:grpSp>
        </p:grpSp>
        <p:sp>
          <p:nvSpPr>
            <p:cNvPr id="17412" name="Freeform 7"/>
            <p:cNvSpPr>
              <a:spLocks noChangeAspect="1" noEditPoints="1"/>
            </p:cNvSpPr>
            <p:nvPr/>
          </p:nvSpPr>
          <p:spPr bwMode="auto">
            <a:xfrm>
              <a:off x="1432097" y="2948295"/>
              <a:ext cx="677075" cy="554847"/>
            </a:xfrm>
            <a:custGeom>
              <a:gdLst>
                <a:gd name="T0" fmla="*/ 2147483647 w 563"/>
                <a:gd name="T1" fmla="*/ 2147483647 h 461"/>
                <a:gd name="T2" fmla="*/ 2147483647 w 563"/>
                <a:gd name="T3" fmla="*/ 2147483647 h 461"/>
                <a:gd name="T4" fmla="*/ 2147483647 w 563"/>
                <a:gd name="T5" fmla="*/ 2147483647 h 461"/>
                <a:gd name="T6" fmla="*/ 2147483647 w 563"/>
                <a:gd name="T7" fmla="*/ 2147483647 h 461"/>
                <a:gd name="T8" fmla="*/ 2147483647 w 563"/>
                <a:gd name="T9" fmla="*/ 2147483647 h 461"/>
                <a:gd name="T10" fmla="*/ 2147483647 w 563"/>
                <a:gd name="T11" fmla="*/ 2147483647 h 461"/>
                <a:gd name="T12" fmla="*/ 2147483647 w 563"/>
                <a:gd name="T13" fmla="*/ 2147483647 h 461"/>
                <a:gd name="T14" fmla="*/ 2147483647 w 563"/>
                <a:gd name="T15" fmla="*/ 2147483647 h 461"/>
                <a:gd name="T16" fmla="*/ 2147483647 w 563"/>
                <a:gd name="T17" fmla="*/ 2147483647 h 461"/>
                <a:gd name="T18" fmla="*/ 2147483647 w 563"/>
                <a:gd name="T19" fmla="*/ 2147483647 h 461"/>
                <a:gd name="T20" fmla="*/ 2147483647 w 563"/>
                <a:gd name="T21" fmla="*/ 2147483647 h 461"/>
                <a:gd name="T22" fmla="*/ 2147483647 w 563"/>
                <a:gd name="T23" fmla="*/ 2147483647 h 461"/>
                <a:gd name="T24" fmla="*/ 2147483647 w 563"/>
                <a:gd name="T25" fmla="*/ 2147483647 h 461"/>
                <a:gd name="T26" fmla="*/ 2147483647 w 563"/>
                <a:gd name="T27" fmla="*/ 2147483647 h 461"/>
                <a:gd name="T28" fmla="*/ 2147483647 w 563"/>
                <a:gd name="T29" fmla="*/ 2147483647 h 461"/>
                <a:gd name="T30" fmla="*/ 2147483647 w 563"/>
                <a:gd name="T31" fmla="*/ 2147483647 h 461"/>
                <a:gd name="T32" fmla="*/ 2147483647 w 563"/>
                <a:gd name="T33" fmla="*/ 2147483647 h 461"/>
                <a:gd name="T34" fmla="*/ 2147483647 w 563"/>
                <a:gd name="T35" fmla="*/ 2147483647 h 461"/>
                <a:gd name="T36" fmla="*/ 2147483647 w 563"/>
                <a:gd name="T37" fmla="*/ 2147483647 h 461"/>
                <a:gd name="T38" fmla="*/ 2147483647 w 563"/>
                <a:gd name="T39" fmla="*/ 2147483647 h 461"/>
                <a:gd name="T40" fmla="*/ 2147483647 w 563"/>
                <a:gd name="T41" fmla="*/ 2147483647 h 461"/>
                <a:gd name="T42" fmla="*/ 2147483647 w 563"/>
                <a:gd name="T43" fmla="*/ 2147483647 h 461"/>
                <a:gd name="T44" fmla="*/ 2147483647 w 563"/>
                <a:gd name="T45" fmla="*/ 2147483647 h 461"/>
                <a:gd name="T46" fmla="*/ 2147483647 w 563"/>
                <a:gd name="T47" fmla="*/ 2147483647 h 461"/>
                <a:gd name="T48" fmla="*/ 2147483647 w 563"/>
                <a:gd name="T49" fmla="*/ 2147483647 h 461"/>
                <a:gd name="T50" fmla="*/ 2147483647 w 563"/>
                <a:gd name="T51" fmla="*/ 2147483647 h 461"/>
                <a:gd name="T52" fmla="*/ 2147483647 w 563"/>
                <a:gd name="T53" fmla="*/ 2147483647 h 461"/>
                <a:gd name="T54" fmla="*/ 2147483647 w 563"/>
                <a:gd name="T55" fmla="*/ 2147483647 h 461"/>
                <a:gd name="T56" fmla="*/ 2147483647 w 563"/>
                <a:gd name="T57" fmla="*/ 2147483647 h 461"/>
                <a:gd name="T58" fmla="*/ 2147483647 w 563"/>
                <a:gd name="T59" fmla="*/ 2147483647 h 461"/>
                <a:gd name="T60" fmla="*/ 2147483647 w 563"/>
                <a:gd name="T61" fmla="*/ 2147483647 h 461"/>
                <a:gd name="T62" fmla="*/ 2147483647 w 563"/>
                <a:gd name="T63" fmla="*/ 2147483647 h 461"/>
                <a:gd name="T64" fmla="*/ 2147483647 w 563"/>
                <a:gd name="T65" fmla="*/ 2147483647 h 461"/>
                <a:gd name="T66" fmla="*/ 2147483647 w 563"/>
                <a:gd name="T67" fmla="*/ 2147483647 h 461"/>
                <a:gd name="T68" fmla="*/ 2147483647 w 563"/>
                <a:gd name="T69" fmla="*/ 2147483647 h 461"/>
                <a:gd name="T70" fmla="*/ 2147483647 w 563"/>
                <a:gd name="T71" fmla="*/ 2147483647 h 461"/>
                <a:gd name="T72" fmla="*/ 2147483647 w 563"/>
                <a:gd name="T73" fmla="*/ 2147483647 h 461"/>
                <a:gd name="T74" fmla="*/ 2147483647 w 563"/>
                <a:gd name="T75" fmla="*/ 2147483647 h 461"/>
                <a:gd name="T76" fmla="*/ 2147483647 w 563"/>
                <a:gd name="T77" fmla="*/ 2147483647 h 461"/>
                <a:gd name="T78" fmla="*/ 2147483647 w 563"/>
                <a:gd name="T79" fmla="*/ 2147483647 h 461"/>
                <a:gd name="T80" fmla="*/ 2147483647 w 563"/>
                <a:gd name="T81" fmla="*/ 2147483647 h 461"/>
                <a:gd name="T82" fmla="*/ 2147483647 w 563"/>
                <a:gd name="T83" fmla="*/ 2147483647 h 461"/>
                <a:gd name="T84" fmla="*/ 2147483647 w 563"/>
                <a:gd name="T85" fmla="*/ 2147483647 h 461"/>
                <a:gd name="T86" fmla="*/ 2147483647 w 563"/>
                <a:gd name="T87" fmla="*/ 2147483647 h 461"/>
                <a:gd name="T88" fmla="*/ 2147483647 w 563"/>
                <a:gd name="T89" fmla="*/ 2147483647 h 461"/>
                <a:gd name="T90" fmla="*/ 2147483647 w 563"/>
                <a:gd name="T91" fmla="*/ 2147483647 h 461"/>
                <a:gd name="T92" fmla="*/ 2147483647 w 563"/>
                <a:gd name="T93" fmla="*/ 2147483647 h 46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563"/>
                <a:gd name="T142" fmla="*/ 0 h 461"/>
                <a:gd name="T143" fmla="*/ 563 w 563"/>
                <a:gd name="T144" fmla="*/ 461 h 461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563" h="461">
                  <a:moveTo>
                    <a:pt x="310" y="372"/>
                  </a:moveTo>
                  <a:cubicBezTo>
                    <a:pt x="314" y="372"/>
                    <a:pt x="318" y="371"/>
                    <a:pt x="321" y="370"/>
                  </a:cubicBezTo>
                  <a:cubicBezTo>
                    <a:pt x="552" y="248"/>
                    <a:pt x="552" y="248"/>
                    <a:pt x="552" y="248"/>
                  </a:cubicBezTo>
                  <a:cubicBezTo>
                    <a:pt x="560" y="244"/>
                    <a:pt x="563" y="234"/>
                    <a:pt x="559" y="226"/>
                  </a:cubicBezTo>
                  <a:cubicBezTo>
                    <a:pt x="555" y="218"/>
                    <a:pt x="545" y="215"/>
                    <a:pt x="537" y="220"/>
                  </a:cubicBezTo>
                  <a:cubicBezTo>
                    <a:pt x="311" y="339"/>
                    <a:pt x="311" y="339"/>
                    <a:pt x="311" y="339"/>
                  </a:cubicBezTo>
                  <a:cubicBezTo>
                    <a:pt x="59" y="285"/>
                    <a:pt x="59" y="285"/>
                    <a:pt x="59" y="285"/>
                  </a:cubicBezTo>
                  <a:cubicBezTo>
                    <a:pt x="44" y="282"/>
                    <a:pt x="35" y="268"/>
                    <a:pt x="38" y="253"/>
                  </a:cubicBezTo>
                  <a:cubicBezTo>
                    <a:pt x="41" y="238"/>
                    <a:pt x="56" y="228"/>
                    <a:pt x="71" y="232"/>
                  </a:cubicBezTo>
                  <a:cubicBezTo>
                    <a:pt x="71" y="232"/>
                    <a:pt x="313" y="283"/>
                    <a:pt x="313" y="283"/>
                  </a:cubicBezTo>
                  <a:cubicBezTo>
                    <a:pt x="316" y="283"/>
                    <a:pt x="318" y="283"/>
                    <a:pt x="321" y="281"/>
                  </a:cubicBezTo>
                  <a:cubicBezTo>
                    <a:pt x="552" y="159"/>
                    <a:pt x="552" y="159"/>
                    <a:pt x="552" y="159"/>
                  </a:cubicBezTo>
                  <a:cubicBezTo>
                    <a:pt x="560" y="155"/>
                    <a:pt x="563" y="146"/>
                    <a:pt x="559" y="138"/>
                  </a:cubicBezTo>
                  <a:cubicBezTo>
                    <a:pt x="555" y="130"/>
                    <a:pt x="545" y="127"/>
                    <a:pt x="537" y="131"/>
                  </a:cubicBezTo>
                  <a:cubicBezTo>
                    <a:pt x="310" y="251"/>
                    <a:pt x="310" y="251"/>
                    <a:pt x="310" y="251"/>
                  </a:cubicBezTo>
                  <a:cubicBezTo>
                    <a:pt x="59" y="197"/>
                    <a:pt x="59" y="197"/>
                    <a:pt x="59" y="197"/>
                  </a:cubicBezTo>
                  <a:cubicBezTo>
                    <a:pt x="44" y="194"/>
                    <a:pt x="35" y="179"/>
                    <a:pt x="38" y="164"/>
                  </a:cubicBezTo>
                  <a:cubicBezTo>
                    <a:pt x="41" y="149"/>
                    <a:pt x="56" y="140"/>
                    <a:pt x="71" y="143"/>
                  </a:cubicBezTo>
                  <a:cubicBezTo>
                    <a:pt x="71" y="143"/>
                    <a:pt x="297" y="191"/>
                    <a:pt x="298" y="191"/>
                  </a:cubicBezTo>
                  <a:cubicBezTo>
                    <a:pt x="301" y="191"/>
                    <a:pt x="303" y="191"/>
                    <a:pt x="306" y="189"/>
                  </a:cubicBezTo>
                  <a:cubicBezTo>
                    <a:pt x="306" y="189"/>
                    <a:pt x="538" y="69"/>
                    <a:pt x="538" y="69"/>
                  </a:cubicBezTo>
                  <a:cubicBezTo>
                    <a:pt x="554" y="61"/>
                    <a:pt x="553" y="51"/>
                    <a:pt x="535" y="48"/>
                  </a:cubicBezTo>
                  <a:cubicBezTo>
                    <a:pt x="310" y="4"/>
                    <a:pt x="310" y="4"/>
                    <a:pt x="310" y="4"/>
                  </a:cubicBezTo>
                  <a:cubicBezTo>
                    <a:pt x="292" y="0"/>
                    <a:pt x="265" y="4"/>
                    <a:pt x="249" y="12"/>
                  </a:cubicBezTo>
                  <a:cubicBezTo>
                    <a:pt x="41" y="114"/>
                    <a:pt x="41" y="114"/>
                    <a:pt x="41" y="114"/>
                  </a:cubicBezTo>
                  <a:cubicBezTo>
                    <a:pt x="38" y="116"/>
                    <a:pt x="35" y="118"/>
                    <a:pt x="33" y="119"/>
                  </a:cubicBezTo>
                  <a:cubicBezTo>
                    <a:pt x="20" y="128"/>
                    <a:pt x="10" y="141"/>
                    <a:pt x="7" y="157"/>
                  </a:cubicBezTo>
                  <a:cubicBezTo>
                    <a:pt x="2" y="179"/>
                    <a:pt x="10" y="200"/>
                    <a:pt x="25" y="214"/>
                  </a:cubicBezTo>
                  <a:cubicBezTo>
                    <a:pt x="16" y="222"/>
                    <a:pt x="9" y="233"/>
                    <a:pt x="7" y="246"/>
                  </a:cubicBezTo>
                  <a:cubicBezTo>
                    <a:pt x="2" y="268"/>
                    <a:pt x="10" y="289"/>
                    <a:pt x="25" y="303"/>
                  </a:cubicBezTo>
                  <a:cubicBezTo>
                    <a:pt x="16" y="311"/>
                    <a:pt x="9" y="322"/>
                    <a:pt x="7" y="335"/>
                  </a:cubicBezTo>
                  <a:cubicBezTo>
                    <a:pt x="0" y="367"/>
                    <a:pt x="20" y="399"/>
                    <a:pt x="52" y="405"/>
                  </a:cubicBezTo>
                  <a:cubicBezTo>
                    <a:pt x="52" y="405"/>
                    <a:pt x="310" y="461"/>
                    <a:pt x="311" y="460"/>
                  </a:cubicBezTo>
                  <a:cubicBezTo>
                    <a:pt x="314" y="460"/>
                    <a:pt x="318" y="460"/>
                    <a:pt x="321" y="459"/>
                  </a:cubicBezTo>
                  <a:cubicBezTo>
                    <a:pt x="552" y="337"/>
                    <a:pt x="552" y="337"/>
                    <a:pt x="552" y="337"/>
                  </a:cubicBezTo>
                  <a:cubicBezTo>
                    <a:pt x="560" y="332"/>
                    <a:pt x="563" y="323"/>
                    <a:pt x="559" y="315"/>
                  </a:cubicBezTo>
                  <a:cubicBezTo>
                    <a:pt x="555" y="307"/>
                    <a:pt x="545" y="304"/>
                    <a:pt x="537" y="308"/>
                  </a:cubicBezTo>
                  <a:cubicBezTo>
                    <a:pt x="310" y="428"/>
                    <a:pt x="310" y="428"/>
                    <a:pt x="310" y="428"/>
                  </a:cubicBezTo>
                  <a:cubicBezTo>
                    <a:pt x="59" y="374"/>
                    <a:pt x="59" y="374"/>
                    <a:pt x="59" y="374"/>
                  </a:cubicBezTo>
                  <a:cubicBezTo>
                    <a:pt x="44" y="371"/>
                    <a:pt x="35" y="356"/>
                    <a:pt x="38" y="341"/>
                  </a:cubicBezTo>
                  <a:cubicBezTo>
                    <a:pt x="41" y="327"/>
                    <a:pt x="56" y="317"/>
                    <a:pt x="71" y="320"/>
                  </a:cubicBezTo>
                  <a:cubicBezTo>
                    <a:pt x="71" y="320"/>
                    <a:pt x="309" y="372"/>
                    <a:pt x="310" y="372"/>
                  </a:cubicBezTo>
                  <a:close/>
                  <a:moveTo>
                    <a:pt x="296" y="57"/>
                  </a:moveTo>
                  <a:cubicBezTo>
                    <a:pt x="404" y="78"/>
                    <a:pt x="404" y="78"/>
                    <a:pt x="404" y="78"/>
                  </a:cubicBezTo>
                  <a:cubicBezTo>
                    <a:pt x="357" y="101"/>
                    <a:pt x="357" y="101"/>
                    <a:pt x="357" y="101"/>
                  </a:cubicBezTo>
                  <a:cubicBezTo>
                    <a:pt x="249" y="79"/>
                    <a:pt x="249" y="79"/>
                    <a:pt x="249" y="79"/>
                  </a:cubicBezTo>
                  <a:lnTo>
                    <a:pt x="296" y="57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 lIns="91440" tIns="45720" rIns="91440" bIns="45720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00"/>
            </a:p>
          </p:txBody>
        </p:sp>
      </p:grpSp>
    </p:spTree>
  </p:cSld>
  <p:clrMapOvr>
    <a:masterClrMapping/>
  </p:clrMapOvr>
  <p:transition spd="slow" advTm="0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44500" y="314325"/>
            <a:ext cx="11258550" cy="6273800"/>
          </a:xfrm>
          <a:prstGeom prst="rect">
            <a:avLst/>
          </a:prstGeom>
          <a:noFill/>
          <a:ln w="53975" cmpd="sng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784225" y="6232525"/>
            <a:ext cx="10623550" cy="3556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5" name="圆角矩形 4"/>
          <p:cNvSpPr/>
          <p:nvPr/>
        </p:nvSpPr>
        <p:spPr>
          <a:xfrm>
            <a:off x="1003300" y="584200"/>
            <a:ext cx="3879850" cy="1003300"/>
          </a:xfrm>
          <a:prstGeom prst="roundRect">
            <a:avLst/>
          </a:prstGeom>
          <a:noFill/>
          <a:ln w="28575" cmpd="sng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7" name="圆角矩形 16"/>
          <p:cNvSpPr/>
          <p:nvPr/>
        </p:nvSpPr>
        <p:spPr>
          <a:xfrm>
            <a:off x="1789113" y="1735138"/>
            <a:ext cx="2306637" cy="367823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8439" name="文本框 6"/>
          <p:cNvSpPr txBox="1">
            <a:spLocks noChangeArrowheads="1"/>
          </p:cNvSpPr>
          <p:nvPr/>
        </p:nvSpPr>
        <p:spPr bwMode="auto">
          <a:xfrm>
            <a:off x="1773238" y="2254250"/>
            <a:ext cx="2530475" cy="1066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小公鸡和小鸭子</a:t>
            </a:r>
          </a:p>
        </p:txBody>
      </p:sp>
      <p:sp>
        <p:nvSpPr>
          <p:cNvPr id="18440" name="文本框 9"/>
          <p:cNvSpPr txBox="1">
            <a:spLocks noChangeArrowheads="1"/>
          </p:cNvSpPr>
          <p:nvPr/>
        </p:nvSpPr>
        <p:spPr bwMode="auto">
          <a:xfrm>
            <a:off x="2021681" y="3451225"/>
            <a:ext cx="2306638" cy="5826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树和喜鹊</a:t>
            </a:r>
          </a:p>
        </p:txBody>
      </p:sp>
      <p:sp>
        <p:nvSpPr>
          <p:cNvPr id="18441" name="文本框 10"/>
          <p:cNvSpPr txBox="1">
            <a:spLocks noChangeArrowheads="1"/>
          </p:cNvSpPr>
          <p:nvPr/>
        </p:nvSpPr>
        <p:spPr bwMode="auto">
          <a:xfrm>
            <a:off x="1789113" y="4586288"/>
            <a:ext cx="2306637" cy="584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怎么都快乐</a:t>
            </a:r>
          </a:p>
        </p:txBody>
      </p:sp>
      <p:sp>
        <p:nvSpPr>
          <p:cNvPr id="30" name="右箭头 29"/>
          <p:cNvSpPr/>
          <p:nvPr/>
        </p:nvSpPr>
        <p:spPr>
          <a:xfrm>
            <a:off x="4095750" y="3363913"/>
            <a:ext cx="962025" cy="420687"/>
          </a:xfrm>
          <a:prstGeom prst="rightArrow">
            <a:avLst>
              <a:gd name="adj1" fmla="val 100000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2" name="圆角矩形 11"/>
          <p:cNvSpPr/>
          <p:nvPr/>
        </p:nvSpPr>
        <p:spPr>
          <a:xfrm>
            <a:off x="5056188" y="1735138"/>
            <a:ext cx="877887" cy="367823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5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口语交际 </a:t>
            </a:r>
            <a:endParaRPr lang="en-US" altLang="zh-CN" b="1">
              <a:latin typeface="黑体" panose="02010609060101010101" charset="-122"/>
              <a:ea typeface="黑体" panose="02010609060101010101" charset="-122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3" name="圆角矩形 12"/>
          <p:cNvSpPr/>
          <p:nvPr/>
        </p:nvSpPr>
        <p:spPr>
          <a:xfrm>
            <a:off x="6784975" y="1735138"/>
            <a:ext cx="944563" cy="367823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语文园地三</a:t>
            </a:r>
          </a:p>
        </p:txBody>
      </p:sp>
      <p:sp>
        <p:nvSpPr>
          <p:cNvPr id="14" name="右箭头 13"/>
          <p:cNvSpPr/>
          <p:nvPr/>
        </p:nvSpPr>
        <p:spPr>
          <a:xfrm>
            <a:off x="5934075" y="3363913"/>
            <a:ext cx="857250" cy="420687"/>
          </a:xfrm>
          <a:prstGeom prst="rightArrow">
            <a:avLst>
              <a:gd name="adj1" fmla="val 100000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5" name="右箭头 14"/>
          <p:cNvSpPr/>
          <p:nvPr/>
        </p:nvSpPr>
        <p:spPr>
          <a:xfrm>
            <a:off x="7839075" y="3432175"/>
            <a:ext cx="811213" cy="420688"/>
          </a:xfrm>
          <a:prstGeom prst="rightArrow">
            <a:avLst>
              <a:gd name="adj1" fmla="val 100000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6" name="右大括号 15"/>
          <p:cNvSpPr/>
          <p:nvPr/>
        </p:nvSpPr>
        <p:spPr>
          <a:xfrm rot="10800000">
            <a:off x="8650288" y="1968500"/>
            <a:ext cx="309562" cy="3348038"/>
          </a:xfrm>
          <a:prstGeom prst="rightBrace">
            <a:avLst>
              <a:gd name="adj1" fmla="val 66114"/>
              <a:gd name="adj2" fmla="val 50813"/>
            </a:avLst>
          </a:prstGeom>
          <a:ln w="381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107" name="文本框 6"/>
          <p:cNvSpPr>
            <a:spLocks noChangeArrowheads="1"/>
          </p:cNvSpPr>
          <p:nvPr/>
        </p:nvSpPr>
        <p:spPr bwMode="auto">
          <a:xfrm>
            <a:off x="9053526" y="1799908"/>
            <a:ext cx="1995436" cy="518160"/>
          </a:xfrm>
          <a:prstGeom prst="roundRect">
            <a:avLst/>
          </a:prstGeom>
          <a:gradFill>
            <a:gsLst>
              <a:gs pos="0">
                <a:srgbClr val="E32267"/>
              </a:gs>
              <a:gs pos="100000">
                <a:srgbClr val="79171C"/>
              </a:gs>
            </a:gsLst>
            <a:lin ang="18900000" scaled="0"/>
          </a:gradFill>
          <a:ln w="19050">
            <a:gradFill flip="none" rotWithShape="1">
              <a:gsLst>
                <a:gs pos="100000">
                  <a:srgbClr val="FFFFFF"/>
                </a:gs>
                <a:gs pos="0">
                  <a:srgbClr val="CECED0"/>
                </a:gs>
              </a:gsLst>
              <a:lin ang="18900000" scaled="0"/>
            </a:gradFill>
          </a:ln>
          <a:effectLst>
            <a:outerShdw blurRad="203200" dist="88900" dir="8100000" sx="102000" sy="102000" algn="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5088" tIns="47544" rIns="95088" bIns="47544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200" b="1">
                <a:solidFill>
                  <a:schemeClr val="bg1"/>
                </a:solidFill>
                <a:latin typeface="等线" pitchFamily="2" charset="-122"/>
                <a:ea typeface="等线" pitchFamily="2" charset="-122"/>
                <a:sym typeface="方正兰亭纤黑简体"/>
              </a:rPr>
              <a:t>查字典</a:t>
            </a:r>
          </a:p>
        </p:txBody>
      </p:sp>
      <p:sp>
        <p:nvSpPr>
          <p:cNvPr id="18" name="文本框 6"/>
          <p:cNvSpPr>
            <a:spLocks noChangeArrowheads="1"/>
          </p:cNvSpPr>
          <p:nvPr/>
        </p:nvSpPr>
        <p:spPr bwMode="auto">
          <a:xfrm>
            <a:off x="9069103" y="3170237"/>
            <a:ext cx="1994960" cy="518160"/>
          </a:xfrm>
          <a:prstGeom prst="roundRect">
            <a:avLst/>
          </a:prstGeom>
          <a:gradFill>
            <a:gsLst>
              <a:gs pos="0">
                <a:srgbClr val="E32267"/>
              </a:gs>
              <a:gs pos="100000">
                <a:srgbClr val="79171C"/>
              </a:gs>
            </a:gsLst>
            <a:lin ang="18900000" scaled="0"/>
          </a:gradFill>
          <a:ln w="19050">
            <a:gradFill flip="none" rotWithShape="1">
              <a:gsLst>
                <a:gs pos="100000">
                  <a:srgbClr val="FFFFFF"/>
                </a:gs>
                <a:gs pos="0">
                  <a:srgbClr val="CECED0"/>
                </a:gs>
              </a:gsLst>
              <a:lin ang="18900000" scaled="0"/>
            </a:gradFill>
          </a:ln>
          <a:effectLst>
            <a:outerShdw blurRad="203200" dist="88900" dir="8100000" sx="102000" sy="102000" algn="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5088" tIns="47544" rIns="95088" bIns="47544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200" b="1">
                <a:solidFill>
                  <a:schemeClr val="bg1"/>
                </a:solidFill>
                <a:latin typeface="等线" pitchFamily="2" charset="-122"/>
                <a:ea typeface="等线" pitchFamily="2" charset="-122"/>
                <a:sym typeface="方正兰亭纤黑简体"/>
              </a:rPr>
              <a:t>日积月累</a:t>
            </a:r>
          </a:p>
        </p:txBody>
      </p:sp>
      <p:sp>
        <p:nvSpPr>
          <p:cNvPr id="19" name="文本框 6"/>
          <p:cNvSpPr>
            <a:spLocks noChangeArrowheads="1"/>
          </p:cNvSpPr>
          <p:nvPr/>
        </p:nvSpPr>
        <p:spPr bwMode="auto">
          <a:xfrm>
            <a:off x="8950347" y="4799012"/>
            <a:ext cx="2232591" cy="518160"/>
          </a:xfrm>
          <a:prstGeom prst="roundRect">
            <a:avLst/>
          </a:prstGeom>
          <a:gradFill>
            <a:gsLst>
              <a:gs pos="0">
                <a:srgbClr val="E32267"/>
              </a:gs>
              <a:gs pos="100000">
                <a:srgbClr val="79171C"/>
              </a:gs>
            </a:gsLst>
            <a:lin ang="18900000" scaled="0"/>
          </a:gradFill>
          <a:ln w="19050">
            <a:gradFill flip="none" rotWithShape="1">
              <a:gsLst>
                <a:gs pos="100000">
                  <a:srgbClr val="FFFFFF"/>
                </a:gs>
                <a:gs pos="0">
                  <a:srgbClr val="CECED0"/>
                </a:gs>
              </a:gsLst>
              <a:lin ang="18900000" scaled="0"/>
            </a:gradFill>
          </a:ln>
          <a:effectLst>
            <a:outerShdw blurRad="203200" dist="88900" dir="8100000" sx="102000" sy="102000" algn="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5088" tIns="47544" rIns="95088" bIns="47544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b="1">
                <a:solidFill>
                  <a:schemeClr val="bg1"/>
                </a:solidFill>
                <a:latin typeface="等线" pitchFamily="2" charset="-122"/>
                <a:ea typeface="等线" pitchFamily="2" charset="-122"/>
                <a:sym typeface="方正兰亭纤黑简体"/>
              </a:rPr>
              <a:t>和大人一起读</a:t>
            </a:r>
          </a:p>
        </p:txBody>
      </p:sp>
      <p:sp>
        <p:nvSpPr>
          <p:cNvPr id="18457" name="文本框 19"/>
          <p:cNvSpPr txBox="1">
            <a:spLocks noChangeArrowheads="1"/>
          </p:cNvSpPr>
          <p:nvPr/>
        </p:nvSpPr>
        <p:spPr bwMode="auto">
          <a:xfrm>
            <a:off x="1409383" y="5413375"/>
            <a:ext cx="9906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8458" name="AutoShape 28"/>
          <p:cNvSpPr>
            <a:spLocks noChangeArrowheads="1"/>
          </p:cNvSpPr>
          <p:nvPr/>
        </p:nvSpPr>
        <p:spPr bwMode="auto">
          <a:xfrm>
            <a:off x="839788" y="2216150"/>
            <a:ext cx="650875" cy="2806700"/>
          </a:xfrm>
          <a:prstGeom prst="roundRect">
            <a:avLst>
              <a:gd name="adj" fmla="val 16667"/>
            </a:avLst>
          </a:prstGeom>
          <a:solidFill>
            <a:schemeClr val="folHlink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59" name="Text Box 27"/>
          <p:cNvSpPr txBox="1">
            <a:spLocks noChangeArrowheads="1"/>
          </p:cNvSpPr>
          <p:nvPr/>
        </p:nvSpPr>
        <p:spPr bwMode="auto">
          <a:xfrm>
            <a:off x="808038" y="2039938"/>
            <a:ext cx="733425" cy="3182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ea typeface="楷体" panose="02010609060101010101" pitchFamily="49" charset="-122"/>
              </a:rPr>
              <a:t>        </a:t>
            </a:r>
            <a:r>
              <a:rPr lang="zh-CN" altLang="en-US" sz="3600" b="1">
                <a:solidFill>
                  <a:srgbClr val="FF0000"/>
                </a:solidFill>
                <a:ea typeface="楷体" panose="02010609060101010101" pitchFamily="49" charset="-122"/>
              </a:rPr>
              <a:t>伙伴</a:t>
            </a:r>
          </a:p>
        </p:txBody>
      </p:sp>
      <p:sp>
        <p:nvSpPr>
          <p:cNvPr id="23" name="文本框 6"/>
          <p:cNvSpPr>
            <a:spLocks noChangeArrowheads="1"/>
          </p:cNvSpPr>
          <p:nvPr/>
        </p:nvSpPr>
        <p:spPr bwMode="auto">
          <a:xfrm>
            <a:off x="1190149" y="688817"/>
            <a:ext cx="3357245" cy="786765"/>
          </a:xfrm>
          <a:prstGeom prst="roundRect">
            <a:avLst>
              <a:gd name="adj" fmla="val 16667"/>
            </a:avLst>
          </a:prstGeom>
          <a:gradFill>
            <a:gsLst>
              <a:gs pos="0">
                <a:srgbClr val="E32267"/>
              </a:gs>
              <a:gs pos="100000">
                <a:srgbClr val="79171C"/>
              </a:gs>
            </a:gsLst>
            <a:lin ang="18900000" scaled="0"/>
          </a:gradFill>
          <a:ln w="19050">
            <a:gradFill flip="none" rotWithShape="1">
              <a:gsLst>
                <a:gs pos="100000">
                  <a:srgbClr val="FFFFFF"/>
                </a:gs>
                <a:gs pos="0">
                  <a:srgbClr val="CECED0"/>
                </a:gs>
              </a:gsLst>
              <a:lin ang="18900000" scaled="0"/>
            </a:gradFill>
          </a:ln>
          <a:effectLst>
            <a:outerShdw blurRad="203200" dist="88900" dir="8100000" sx="102000" sy="102000" algn="t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5088" tIns="47544" rIns="95088" bIns="47544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3200" b="1">
                <a:sym typeface="+mn-ea"/>
              </a:rPr>
              <a:t>1.</a:t>
            </a:r>
            <a:r>
              <a:rPr lang="zh-CN" altLang="en-US" sz="3200" b="1">
                <a:sym typeface="+mn-ea"/>
              </a:rPr>
              <a:t>单元教材结构</a:t>
            </a:r>
            <a:endParaRPr lang="zh-CN" altLang="en-US" sz="3200" b="1">
              <a:solidFill>
                <a:schemeClr val="bg1"/>
              </a:solidFill>
              <a:latin typeface="等线" pitchFamily="2" charset="-122"/>
              <a:ea typeface="等线" pitchFamily="2" charset="-122"/>
              <a:sym typeface="方正兰亭纤黑简体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44500" y="314325"/>
            <a:ext cx="11258550" cy="6273800"/>
          </a:xfrm>
          <a:prstGeom prst="rect">
            <a:avLst/>
          </a:prstGeom>
          <a:noFill/>
          <a:ln w="53975" cmpd="sng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784225" y="6232525"/>
            <a:ext cx="10623550" cy="3556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pic>
        <p:nvPicPr>
          <p:cNvPr id="43016" name="图片 43015" descr="小鸭子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420" y="414020"/>
            <a:ext cx="4575810" cy="6030595"/>
          </a:xfrm>
          <a:prstGeom prst="roundRect">
            <a:avLst/>
          </a:prstGeom>
          <a:noFill/>
          <a:ln w="9525">
            <a:solidFill>
              <a:schemeClr val="accent2">
                <a:lumMod val="50000"/>
              </a:schemeClr>
            </a:solidFill>
          </a:ln>
        </p:spPr>
      </p:pic>
      <p:sp>
        <p:nvSpPr>
          <p:cNvPr id="5" name="圆角矩形 4"/>
          <p:cNvSpPr/>
          <p:nvPr/>
        </p:nvSpPr>
        <p:spPr>
          <a:xfrm>
            <a:off x="5276850" y="1676400"/>
            <a:ext cx="6245225" cy="3054350"/>
          </a:xfrm>
          <a:prstGeom prst="round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9462" name="文本框 5"/>
          <p:cNvSpPr txBox="1">
            <a:spLocks noChangeArrowheads="1"/>
          </p:cNvSpPr>
          <p:nvPr/>
        </p:nvSpPr>
        <p:spPr bwMode="auto">
          <a:xfrm>
            <a:off x="5413375" y="1938338"/>
            <a:ext cx="6289675" cy="230695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1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</a:t>
            </a:r>
            <a:r>
              <a:rPr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了解词语的意思</a:t>
            </a:r>
            <a:r>
              <a:rPr 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</a:t>
            </a:r>
          </a:p>
          <a:p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2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</a:t>
            </a:r>
            <a:r>
              <a:rPr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分角色读好人物对话</a:t>
            </a:r>
            <a:r>
              <a:rPr 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</a:t>
            </a:r>
          </a:p>
          <a:p>
            <a:r>
              <a:rPr 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3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</a:t>
            </a:r>
            <a:r>
              <a:rPr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感受小伙伴之间互相帮助的美好情感</a:t>
            </a:r>
            <a:r>
              <a:rPr 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5250180" y="524510"/>
            <a:ext cx="1646555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童话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44500" y="314325"/>
            <a:ext cx="11258550" cy="6273800"/>
          </a:xfrm>
          <a:prstGeom prst="rect">
            <a:avLst/>
          </a:prstGeom>
          <a:noFill/>
          <a:ln w="53975" cmpd="sng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784225" y="6232525"/>
            <a:ext cx="10623550" cy="3556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pic>
        <p:nvPicPr>
          <p:cNvPr id="44039" name="图片 44038" descr="微信图片_201902271422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00" y="314960"/>
            <a:ext cx="4946650" cy="6153785"/>
          </a:xfrm>
          <a:prstGeom prst="roundRect">
            <a:avLst/>
          </a:prstGeom>
          <a:noFill/>
          <a:ln w="9525">
            <a:solidFill>
              <a:schemeClr val="accent2">
                <a:lumMod val="50000"/>
              </a:schemeClr>
            </a:solidFill>
          </a:ln>
        </p:spPr>
      </p:pic>
      <p:sp>
        <p:nvSpPr>
          <p:cNvPr id="5" name="圆角矩形 4"/>
          <p:cNvSpPr/>
          <p:nvPr/>
        </p:nvSpPr>
        <p:spPr>
          <a:xfrm>
            <a:off x="5530850" y="1676400"/>
            <a:ext cx="5991225" cy="3054350"/>
          </a:xfrm>
          <a:prstGeom prst="round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20486" name="文本框 5"/>
          <p:cNvSpPr txBox="1">
            <a:spLocks noChangeArrowheads="1"/>
          </p:cNvSpPr>
          <p:nvPr/>
        </p:nvSpPr>
        <p:spPr bwMode="auto">
          <a:xfrm>
            <a:off x="5619750" y="1981200"/>
            <a:ext cx="5788025" cy="25844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1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</a:t>
            </a:r>
            <a:r>
              <a:rPr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联系上文理解“孤单、邻居”等词语的意思，积累AABB式结构的词语</a:t>
            </a:r>
            <a:r>
              <a:rPr 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</a:t>
            </a:r>
          </a:p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2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</a:t>
            </a:r>
            <a:r>
              <a:rPr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体会有朋友就会快乐</a:t>
            </a:r>
            <a:r>
              <a:rPr 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5619750" y="524510"/>
            <a:ext cx="1646555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童话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44500" y="314325"/>
            <a:ext cx="11258550" cy="6273800"/>
          </a:xfrm>
          <a:prstGeom prst="rect">
            <a:avLst/>
          </a:prstGeom>
          <a:noFill/>
          <a:ln w="53975" cmpd="sng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784225" y="6232525"/>
            <a:ext cx="10623550" cy="3556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pic>
        <p:nvPicPr>
          <p:cNvPr id="45062" name="图片 45061" descr="微信图片_2019022714230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314960"/>
            <a:ext cx="4850765" cy="6052820"/>
          </a:xfrm>
          <a:prstGeom prst="roundRect">
            <a:avLst/>
          </a:prstGeom>
          <a:noFill/>
          <a:ln w="9525">
            <a:solidFill>
              <a:schemeClr val="accent2">
                <a:lumMod val="50000"/>
              </a:schemeClr>
            </a:solidFill>
          </a:ln>
        </p:spPr>
      </p:pic>
      <p:sp>
        <p:nvSpPr>
          <p:cNvPr id="5" name="圆角矩形 4"/>
          <p:cNvSpPr/>
          <p:nvPr/>
        </p:nvSpPr>
        <p:spPr>
          <a:xfrm>
            <a:off x="5530850" y="1676400"/>
            <a:ext cx="5991225" cy="3054350"/>
          </a:xfrm>
          <a:prstGeom prst="round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21510" name="文本框 5"/>
          <p:cNvSpPr txBox="1">
            <a:spLocks noChangeArrowheads="1"/>
          </p:cNvSpPr>
          <p:nvPr/>
        </p:nvSpPr>
        <p:spPr bwMode="auto">
          <a:xfrm>
            <a:off x="5588000" y="1925638"/>
            <a:ext cx="5876925" cy="230695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1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、结合生活实际积累含有动词的短语。</a:t>
            </a:r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2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、在反复朗读中感受诗歌的节奏，体会生活中处处有快乐。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5741035" y="524510"/>
            <a:ext cx="2453005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儿童诗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34635" y="349250"/>
            <a:ext cx="4388485" cy="850900"/>
          </a:xfrm>
        </p:spPr>
        <p:txBody>
          <a:bodyPr/>
          <a:lstStyle/>
          <a:p>
            <a:r>
              <a:rPr lang="zh-CN" altLang="en-US" b="1">
                <a:solidFill>
                  <a:srgbClr val="FF0000"/>
                </a:solidFill>
              </a:rPr>
              <a:t>口语交际</a:t>
            </a:r>
          </a:p>
        </p:txBody>
      </p:sp>
      <p:pic>
        <p:nvPicPr>
          <p:cNvPr id="4" name="图片 3" descr="3ae824be69c0d3d153cf26da9e63fc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55" y="729615"/>
            <a:ext cx="4629785" cy="590423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5604510" y="2312035"/>
            <a:ext cx="6269355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/>
              <a:t>       </a:t>
            </a:r>
            <a:r>
              <a:rPr lang="zh-CN" altLang="en-US" sz="3600"/>
              <a:t>三幅图分别创设了一种请别人帮忙的情境，请别人帮忙时要用合适的礼貌用语，并且还要把自己的请求说清楚。</a:t>
            </a:r>
          </a:p>
        </p:txBody>
      </p:sp>
      <p:sp>
        <p:nvSpPr>
          <p:cNvPr id="6" name="圆角矩形 5"/>
          <p:cNvSpPr/>
          <p:nvPr/>
        </p:nvSpPr>
        <p:spPr>
          <a:xfrm>
            <a:off x="5628640" y="1938655"/>
            <a:ext cx="6245225" cy="3054350"/>
          </a:xfrm>
          <a:prstGeom prst="round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d2cb103d8d4dbbcc768fafffb7fadb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35" y="13970"/>
            <a:ext cx="3360420" cy="4556760"/>
          </a:xfrm>
          <a:prstGeom prst="rect">
            <a:avLst/>
          </a:prstGeom>
        </p:spPr>
      </p:pic>
      <p:pic>
        <p:nvPicPr>
          <p:cNvPr id="5" name="图片 4" descr="7d0d646d56818f980271aafda5262f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380" y="4317365"/>
            <a:ext cx="3368675" cy="2395855"/>
          </a:xfrm>
          <a:prstGeom prst="rect">
            <a:avLst/>
          </a:prstGeom>
        </p:spPr>
      </p:pic>
      <p:pic>
        <p:nvPicPr>
          <p:cNvPr id="6" name="图片 5" descr="0ad7314a08932b07f98b34bdb6d3f7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8540" y="372110"/>
            <a:ext cx="3009900" cy="384048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7037705" y="372110"/>
            <a:ext cx="404812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语文园地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6708775" y="2191385"/>
            <a:ext cx="5436870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/>
              <a:t>1</a:t>
            </a:r>
            <a:r>
              <a:rPr lang="zh-CN" altLang="en-US" sz="3600"/>
              <a:t>、让学生掌握用音序查字典的方法。</a:t>
            </a:r>
          </a:p>
          <a:p>
            <a:r>
              <a:rPr lang="en-US" altLang="zh-CN" sz="3600"/>
              <a:t>2</a:t>
            </a:r>
            <a:r>
              <a:rPr lang="zh-CN" altLang="en-US" sz="3600"/>
              <a:t>、积累古诗《赠汪伦》。</a:t>
            </a:r>
          </a:p>
          <a:p>
            <a:r>
              <a:rPr lang="en-US" altLang="zh-CN" sz="3600"/>
              <a:t>3</a:t>
            </a:r>
            <a:r>
              <a:rPr lang="zh-CN" altLang="en-US" sz="3600"/>
              <a:t>、感受兰兰的勤劳和对家人的关爱，让孩子们也向兰兰学习，激发学生读书的兴趣。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6567170" y="2003425"/>
            <a:ext cx="5437505" cy="4157345"/>
          </a:xfrm>
          <a:prstGeom prst="round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9697" name="组合 12"/>
          <p:cNvGrpSpPr>
            <a:grpSpLocks noChangeAspect="1"/>
          </p:cNvGrpSpPr>
          <p:nvPr/>
        </p:nvGrpSpPr>
        <p:grpSpPr>
          <a:xfrm>
            <a:off x="2997200" y="1803400"/>
            <a:ext cx="1871133" cy="1872192"/>
            <a:chOff x="3843955" y="2446144"/>
            <a:chExt cx="1556194" cy="1556194"/>
          </a:xfrm>
        </p:grpSpPr>
        <p:grpSp>
          <p:nvGrpSpPr>
            <p:cNvPr id="29699" name="组合 13"/>
            <p:cNvGrpSpPr/>
            <p:nvPr/>
          </p:nvGrpSpPr>
          <p:grpSpPr>
            <a:xfrm>
              <a:off x="3843955" y="2446144"/>
              <a:ext cx="1556194" cy="1556194"/>
              <a:chOff x="3154508" y="1821271"/>
              <a:chExt cx="2785107" cy="2785102"/>
            </a:xfrm>
          </p:grpSpPr>
          <p:grpSp>
            <p:nvGrpSpPr>
              <p:cNvPr id="29701" name="Freeform 5"/>
              <p:cNvGrpSpPr/>
              <p:nvPr/>
            </p:nvGrpSpPr>
            <p:grpSpPr>
              <a:xfrm>
                <a:off x="2841734" y="1504413"/>
                <a:ext cx="3531040" cy="3537080"/>
                <a:chOff x="4041648" y="3169920"/>
                <a:chExt cx="3560064" cy="3566160"/>
              </a:xfrm>
            </p:grpSpPr>
            <p:pic>
              <p:nvPicPr>
                <p:cNvPr id="29705" name="Freeform 5"/>
                <p:cNvPicPr>
                  <a:picLocks noChangeArrowheads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 bwMode="auto">
                <a:xfrm>
                  <a:off x="4041648" y="3169920"/>
                  <a:ext cx="3560064" cy="3566160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</p:pic>
            <p:sp>
              <p:nvSpPr>
                <p:cNvPr id="29706" name="Text Box 7"/>
                <p:cNvSpPr txBox="1">
                  <a:spLocks noChangeArrowheads="1"/>
                </p:cNvSpPr>
                <p:nvPr/>
              </p:nvSpPr>
              <p:spPr bwMode="auto">
                <a:xfrm rot="10800000">
                  <a:off x="4768215" y="3900605"/>
                  <a:ext cx="1985556" cy="1985556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  <p:txBody>
                <a:bodyPr rot="10800000" lIns="91440" tIns="45720" rIns="91440" bIns="45720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1400">
                    <a:solidFill>
                      <a:srgbClr val="000000"/>
                    </a:solidFill>
                    <a:latin typeface="Calibri" panose="020f0502020204030204" pitchFamily="34" charset="0"/>
                    <a:ea typeface="??"/>
                    <a:cs typeface="??"/>
                  </a:endParaRPr>
                </a:p>
              </p:txBody>
            </p:sp>
          </p:grpSp>
          <p:grpSp>
            <p:nvGrpSpPr>
              <p:cNvPr id="29702" name="Freeform 5"/>
              <p:cNvGrpSpPr/>
              <p:nvPr/>
            </p:nvGrpSpPr>
            <p:grpSpPr>
              <a:xfrm>
                <a:off x="3252882" y="1921607"/>
                <a:ext cx="2745021" cy="2745016"/>
                <a:chOff x="4456176" y="3590544"/>
                <a:chExt cx="2767584" cy="2767584"/>
              </a:xfrm>
            </p:grpSpPr>
            <p:pic>
              <p:nvPicPr>
                <p:cNvPr id="29703" name="Freeform 5"/>
                <p:cNvPicPr>
                  <a:picLocks noChangeArrowheads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 bwMode="auto">
                <a:xfrm>
                  <a:off x="4456176" y="3590544"/>
                  <a:ext cx="2767584" cy="2767584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</p:pic>
            <p:sp>
              <p:nvSpPr>
                <p:cNvPr id="29704" name="Text Box 10"/>
                <p:cNvSpPr txBox="1">
                  <a:spLocks noChangeArrowheads="1"/>
                </p:cNvSpPr>
                <p:nvPr/>
              </p:nvSpPr>
              <p:spPr bwMode="auto">
                <a:xfrm rot="10800000">
                  <a:off x="4977221" y="4109611"/>
                  <a:ext cx="1567544" cy="1567544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  <p:txBody>
                <a:bodyPr rot="10800000" lIns="91440" tIns="45720" rIns="91440" bIns="45720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 sz="1400">
                    <a:solidFill>
                      <a:srgbClr val="000000"/>
                    </a:solidFill>
                    <a:latin typeface="Calibri" panose="020f0502020204030204" pitchFamily="34" charset="0"/>
                    <a:ea typeface="??"/>
                    <a:cs typeface="??"/>
                  </a:endParaRPr>
                </a:p>
              </p:txBody>
            </p:sp>
          </p:grpSp>
        </p:grpSp>
        <p:grpSp>
          <p:nvGrpSpPr>
            <p:cNvPr id="16" name="组合 15"/>
            <p:cNvGrpSpPr>
              <a:grpSpLocks noChangeAspect="1"/>
            </p:cNvGrpSpPr>
            <p:nvPr/>
          </p:nvGrpSpPr>
          <p:grpSpPr>
            <a:xfrm>
              <a:off x="4305202" y="2997957"/>
              <a:ext cx="675251" cy="459226"/>
              <a:chOff x="3897313" y="2016126"/>
              <a:chExt cx="749300" cy="509588"/>
            </a:xfrm>
            <a:solidFill>
              <a:schemeClr val="bg1"/>
            </a:solidFill>
          </p:grpSpPr>
          <p:sp>
            <p:nvSpPr>
              <p:cNvPr id="17" name="Freeform 8"/>
              <p:cNvSpPr>
                <a:spLocks noEditPoints="1"/>
              </p:cNvSpPr>
              <p:nvPr/>
            </p:nvSpPr>
            <p:spPr bwMode="auto">
              <a:xfrm>
                <a:off x="3897313" y="2016126"/>
                <a:ext cx="749300" cy="509588"/>
              </a:xfrm>
              <a:custGeom>
                <a:gdLst>
                  <a:gd name="T0" fmla="*/ 627 w 631"/>
                  <a:gd name="T1" fmla="*/ 44 h 429"/>
                  <a:gd name="T2" fmla="*/ 469 w 631"/>
                  <a:gd name="T3" fmla="*/ 0 h 429"/>
                  <a:gd name="T4" fmla="*/ 315 w 631"/>
                  <a:gd name="T5" fmla="*/ 41 h 429"/>
                  <a:gd name="T6" fmla="*/ 168 w 631"/>
                  <a:gd name="T7" fmla="*/ 0 h 429"/>
                  <a:gd name="T8" fmla="*/ 3 w 631"/>
                  <a:gd name="T9" fmla="*/ 44 h 429"/>
                  <a:gd name="T10" fmla="*/ 0 w 631"/>
                  <a:gd name="T11" fmla="*/ 52 h 429"/>
                  <a:gd name="T12" fmla="*/ 0 w 631"/>
                  <a:gd name="T13" fmla="*/ 412 h 429"/>
                  <a:gd name="T14" fmla="*/ 23 w 631"/>
                  <a:gd name="T15" fmla="*/ 429 h 429"/>
                  <a:gd name="T16" fmla="*/ 313 w 631"/>
                  <a:gd name="T17" fmla="*/ 429 h 429"/>
                  <a:gd name="T18" fmla="*/ 608 w 631"/>
                  <a:gd name="T19" fmla="*/ 429 h 429"/>
                  <a:gd name="T20" fmla="*/ 631 w 631"/>
                  <a:gd name="T21" fmla="*/ 413 h 429"/>
                  <a:gd name="T22" fmla="*/ 631 w 631"/>
                  <a:gd name="T23" fmla="*/ 52 h 429"/>
                  <a:gd name="T24" fmla="*/ 627 w 631"/>
                  <a:gd name="T25" fmla="*/ 44 h 429"/>
                  <a:gd name="T26" fmla="*/ 304 w 631"/>
                  <a:gd name="T27" fmla="*/ 60 h 429"/>
                  <a:gd name="T28" fmla="*/ 304 w 631"/>
                  <a:gd name="T29" fmla="*/ 393 h 429"/>
                  <a:gd name="T30" fmla="*/ 167 w 631"/>
                  <a:gd name="T31" fmla="*/ 355 h 429"/>
                  <a:gd name="T32" fmla="*/ 40 w 631"/>
                  <a:gd name="T33" fmla="*/ 380 h 429"/>
                  <a:gd name="T34" fmla="*/ 40 w 631"/>
                  <a:gd name="T35" fmla="*/ 46 h 429"/>
                  <a:gd name="T36" fmla="*/ 169 w 631"/>
                  <a:gd name="T37" fmla="*/ 21 h 429"/>
                  <a:gd name="T38" fmla="*/ 304 w 631"/>
                  <a:gd name="T39" fmla="*/ 60 h 429"/>
                  <a:gd name="T40" fmla="*/ 590 w 631"/>
                  <a:gd name="T41" fmla="*/ 45 h 429"/>
                  <a:gd name="T42" fmla="*/ 590 w 631"/>
                  <a:gd name="T43" fmla="*/ 381 h 429"/>
                  <a:gd name="T44" fmla="*/ 462 w 631"/>
                  <a:gd name="T45" fmla="*/ 359 h 429"/>
                  <a:gd name="T46" fmla="*/ 323 w 631"/>
                  <a:gd name="T47" fmla="*/ 394 h 429"/>
                  <a:gd name="T48" fmla="*/ 323 w 631"/>
                  <a:gd name="T49" fmla="*/ 61 h 429"/>
                  <a:gd name="T50" fmla="*/ 469 w 631"/>
                  <a:gd name="T51" fmla="*/ 21 h 429"/>
                  <a:gd name="T52" fmla="*/ 590 w 631"/>
                  <a:gd name="T53" fmla="*/ 45 h 4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631" h="429">
                    <a:moveTo>
                      <a:pt x="627" y="44"/>
                    </a:moveTo>
                    <a:cubicBezTo>
                      <a:pt x="593" y="16"/>
                      <a:pt x="534" y="0"/>
                      <a:pt x="469" y="0"/>
                    </a:cubicBezTo>
                    <a:cubicBezTo>
                      <a:pt x="407" y="0"/>
                      <a:pt x="350" y="15"/>
                      <a:pt x="315" y="41"/>
                    </a:cubicBezTo>
                    <a:cubicBezTo>
                      <a:pt x="288" y="15"/>
                      <a:pt x="234" y="0"/>
                      <a:pt x="168" y="0"/>
                    </a:cubicBezTo>
                    <a:cubicBezTo>
                      <a:pt x="100" y="0"/>
                      <a:pt x="37" y="17"/>
                      <a:pt x="3" y="44"/>
                    </a:cubicBezTo>
                    <a:cubicBezTo>
                      <a:pt x="1" y="46"/>
                      <a:pt x="0" y="49"/>
                      <a:pt x="0" y="52"/>
                    </a:cubicBezTo>
                    <a:cubicBezTo>
                      <a:pt x="0" y="412"/>
                      <a:pt x="0" y="412"/>
                      <a:pt x="0" y="412"/>
                    </a:cubicBezTo>
                    <a:cubicBezTo>
                      <a:pt x="0" y="419"/>
                      <a:pt x="9" y="429"/>
                      <a:pt x="23" y="429"/>
                    </a:cubicBezTo>
                    <a:cubicBezTo>
                      <a:pt x="313" y="429"/>
                      <a:pt x="313" y="429"/>
                      <a:pt x="313" y="429"/>
                    </a:cubicBezTo>
                    <a:cubicBezTo>
                      <a:pt x="314" y="429"/>
                      <a:pt x="608" y="429"/>
                      <a:pt x="608" y="429"/>
                    </a:cubicBezTo>
                    <a:cubicBezTo>
                      <a:pt x="618" y="429"/>
                      <a:pt x="631" y="424"/>
                      <a:pt x="631" y="413"/>
                    </a:cubicBezTo>
                    <a:cubicBezTo>
                      <a:pt x="631" y="52"/>
                      <a:pt x="631" y="52"/>
                      <a:pt x="631" y="52"/>
                    </a:cubicBezTo>
                    <a:cubicBezTo>
                      <a:pt x="631" y="49"/>
                      <a:pt x="630" y="46"/>
                      <a:pt x="627" y="44"/>
                    </a:cubicBezTo>
                    <a:close/>
                    <a:moveTo>
                      <a:pt x="304" y="60"/>
                    </a:moveTo>
                    <a:cubicBezTo>
                      <a:pt x="304" y="66"/>
                      <a:pt x="304" y="393"/>
                      <a:pt x="304" y="393"/>
                    </a:cubicBezTo>
                    <a:cubicBezTo>
                      <a:pt x="275" y="369"/>
                      <a:pt x="227" y="355"/>
                      <a:pt x="167" y="355"/>
                    </a:cubicBezTo>
                    <a:cubicBezTo>
                      <a:pt x="120" y="355"/>
                      <a:pt x="75" y="364"/>
                      <a:pt x="40" y="380"/>
                    </a:cubicBezTo>
                    <a:cubicBezTo>
                      <a:pt x="40" y="46"/>
                      <a:pt x="40" y="46"/>
                      <a:pt x="40" y="46"/>
                    </a:cubicBezTo>
                    <a:cubicBezTo>
                      <a:pt x="40" y="46"/>
                      <a:pt x="85" y="21"/>
                      <a:pt x="169" y="21"/>
                    </a:cubicBezTo>
                    <a:cubicBezTo>
                      <a:pt x="266" y="21"/>
                      <a:pt x="304" y="58"/>
                      <a:pt x="304" y="60"/>
                    </a:cubicBezTo>
                    <a:close/>
                    <a:moveTo>
                      <a:pt x="590" y="45"/>
                    </a:moveTo>
                    <a:cubicBezTo>
                      <a:pt x="590" y="381"/>
                      <a:pt x="590" y="381"/>
                      <a:pt x="590" y="381"/>
                    </a:cubicBezTo>
                    <a:cubicBezTo>
                      <a:pt x="554" y="366"/>
                      <a:pt x="505" y="359"/>
                      <a:pt x="462" y="359"/>
                    </a:cubicBezTo>
                    <a:cubicBezTo>
                      <a:pt x="401" y="359"/>
                      <a:pt x="352" y="371"/>
                      <a:pt x="323" y="394"/>
                    </a:cubicBezTo>
                    <a:cubicBezTo>
                      <a:pt x="323" y="61"/>
                      <a:pt x="323" y="61"/>
                      <a:pt x="323" y="61"/>
                    </a:cubicBezTo>
                    <a:cubicBezTo>
                      <a:pt x="323" y="61"/>
                      <a:pt x="368" y="21"/>
                      <a:pt x="469" y="21"/>
                    </a:cubicBezTo>
                    <a:cubicBezTo>
                      <a:pt x="547" y="21"/>
                      <a:pt x="590" y="45"/>
                      <a:pt x="590" y="45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18" name="Freeform 24"/>
              <p:cNvSpPr/>
              <p:nvPr/>
            </p:nvSpPr>
            <p:spPr bwMode="auto">
              <a:xfrm>
                <a:off x="3992563" y="2085976"/>
                <a:ext cx="228600" cy="52388"/>
              </a:xfrm>
              <a:custGeom>
                <a:gdLst>
                  <a:gd name="T0" fmla="*/ 184 w 192"/>
                  <a:gd name="T1" fmla="*/ 44 h 44"/>
                  <a:gd name="T2" fmla="*/ 180 w 192"/>
                  <a:gd name="T3" fmla="*/ 43 h 44"/>
                  <a:gd name="T4" fmla="*/ 10 w 192"/>
                  <a:gd name="T5" fmla="*/ 32 h 44"/>
                  <a:gd name="T6" fmla="*/ 1 w 192"/>
                  <a:gd name="T7" fmla="*/ 27 h 44"/>
                  <a:gd name="T8" fmla="*/ 6 w 192"/>
                  <a:gd name="T9" fmla="*/ 19 h 44"/>
                  <a:gd name="T10" fmla="*/ 188 w 192"/>
                  <a:gd name="T11" fmla="*/ 31 h 44"/>
                  <a:gd name="T12" fmla="*/ 190 w 192"/>
                  <a:gd name="T13" fmla="*/ 41 h 44"/>
                  <a:gd name="T14" fmla="*/ 184 w 192"/>
                  <a:gd name="T15" fmla="*/ 44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2" h="44">
                    <a:moveTo>
                      <a:pt x="184" y="44"/>
                    </a:moveTo>
                    <a:cubicBezTo>
                      <a:pt x="183" y="44"/>
                      <a:pt x="181" y="44"/>
                      <a:pt x="180" y="43"/>
                    </a:cubicBezTo>
                    <a:cubicBezTo>
                      <a:pt x="150" y="23"/>
                      <a:pt x="83" y="12"/>
                      <a:pt x="10" y="32"/>
                    </a:cubicBezTo>
                    <a:cubicBezTo>
                      <a:pt x="6" y="33"/>
                      <a:pt x="2" y="31"/>
                      <a:pt x="1" y="27"/>
                    </a:cubicBezTo>
                    <a:cubicBezTo>
                      <a:pt x="0" y="23"/>
                      <a:pt x="2" y="20"/>
                      <a:pt x="6" y="19"/>
                    </a:cubicBezTo>
                    <a:cubicBezTo>
                      <a:pt x="73" y="0"/>
                      <a:pt x="148" y="5"/>
                      <a:pt x="188" y="31"/>
                    </a:cubicBezTo>
                    <a:cubicBezTo>
                      <a:pt x="191" y="33"/>
                      <a:pt x="192" y="38"/>
                      <a:pt x="190" y="41"/>
                    </a:cubicBezTo>
                    <a:cubicBezTo>
                      <a:pt x="189" y="43"/>
                      <a:pt x="186" y="44"/>
                      <a:pt x="184" y="4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19" name="Freeform 25"/>
              <p:cNvSpPr/>
              <p:nvPr/>
            </p:nvSpPr>
            <p:spPr bwMode="auto">
              <a:xfrm>
                <a:off x="3992563" y="2151063"/>
                <a:ext cx="228600" cy="50800"/>
              </a:xfrm>
              <a:custGeom>
                <a:gdLst>
                  <a:gd name="T0" fmla="*/ 184 w 192"/>
                  <a:gd name="T1" fmla="*/ 43 h 43"/>
                  <a:gd name="T2" fmla="*/ 180 w 192"/>
                  <a:gd name="T3" fmla="*/ 42 h 43"/>
                  <a:gd name="T4" fmla="*/ 10 w 192"/>
                  <a:gd name="T5" fmla="*/ 32 h 43"/>
                  <a:gd name="T6" fmla="*/ 1 w 192"/>
                  <a:gd name="T7" fmla="*/ 27 h 43"/>
                  <a:gd name="T8" fmla="*/ 6 w 192"/>
                  <a:gd name="T9" fmla="*/ 19 h 43"/>
                  <a:gd name="T10" fmla="*/ 188 w 192"/>
                  <a:gd name="T11" fmla="*/ 30 h 43"/>
                  <a:gd name="T12" fmla="*/ 190 w 192"/>
                  <a:gd name="T13" fmla="*/ 40 h 43"/>
                  <a:gd name="T14" fmla="*/ 184 w 192"/>
                  <a:gd name="T15" fmla="*/ 43 h 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2" h="43">
                    <a:moveTo>
                      <a:pt x="184" y="43"/>
                    </a:moveTo>
                    <a:cubicBezTo>
                      <a:pt x="183" y="43"/>
                      <a:pt x="181" y="43"/>
                      <a:pt x="180" y="42"/>
                    </a:cubicBezTo>
                    <a:cubicBezTo>
                      <a:pt x="150" y="23"/>
                      <a:pt x="84" y="11"/>
                      <a:pt x="10" y="32"/>
                    </a:cubicBezTo>
                    <a:cubicBezTo>
                      <a:pt x="6" y="33"/>
                      <a:pt x="2" y="31"/>
                      <a:pt x="1" y="27"/>
                    </a:cubicBezTo>
                    <a:cubicBezTo>
                      <a:pt x="0" y="23"/>
                      <a:pt x="2" y="20"/>
                      <a:pt x="6" y="19"/>
                    </a:cubicBezTo>
                    <a:cubicBezTo>
                      <a:pt x="73" y="0"/>
                      <a:pt x="148" y="4"/>
                      <a:pt x="188" y="30"/>
                    </a:cubicBezTo>
                    <a:cubicBezTo>
                      <a:pt x="191" y="32"/>
                      <a:pt x="192" y="37"/>
                      <a:pt x="190" y="40"/>
                    </a:cubicBezTo>
                    <a:cubicBezTo>
                      <a:pt x="188" y="42"/>
                      <a:pt x="186" y="43"/>
                      <a:pt x="184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20" name="Freeform 26"/>
              <p:cNvSpPr/>
              <p:nvPr/>
            </p:nvSpPr>
            <p:spPr bwMode="auto">
              <a:xfrm>
                <a:off x="3992563" y="2214563"/>
                <a:ext cx="230187" cy="50800"/>
              </a:xfrm>
              <a:custGeom>
                <a:gdLst>
                  <a:gd name="T0" fmla="*/ 185 w 193"/>
                  <a:gd name="T1" fmla="*/ 43 h 43"/>
                  <a:gd name="T2" fmla="*/ 181 w 193"/>
                  <a:gd name="T3" fmla="*/ 42 h 43"/>
                  <a:gd name="T4" fmla="*/ 10 w 193"/>
                  <a:gd name="T5" fmla="*/ 32 h 43"/>
                  <a:gd name="T6" fmla="*/ 1 w 193"/>
                  <a:gd name="T7" fmla="*/ 27 h 43"/>
                  <a:gd name="T8" fmla="*/ 6 w 193"/>
                  <a:gd name="T9" fmla="*/ 18 h 43"/>
                  <a:gd name="T10" fmla="*/ 189 w 193"/>
                  <a:gd name="T11" fmla="*/ 30 h 43"/>
                  <a:gd name="T12" fmla="*/ 191 w 193"/>
                  <a:gd name="T13" fmla="*/ 40 h 43"/>
                  <a:gd name="T14" fmla="*/ 185 w 193"/>
                  <a:gd name="T15" fmla="*/ 43 h 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3" h="43">
                    <a:moveTo>
                      <a:pt x="185" y="43"/>
                    </a:moveTo>
                    <a:cubicBezTo>
                      <a:pt x="184" y="43"/>
                      <a:pt x="182" y="43"/>
                      <a:pt x="181" y="42"/>
                    </a:cubicBezTo>
                    <a:cubicBezTo>
                      <a:pt x="151" y="22"/>
                      <a:pt x="85" y="11"/>
                      <a:pt x="10" y="32"/>
                    </a:cubicBezTo>
                    <a:cubicBezTo>
                      <a:pt x="6" y="33"/>
                      <a:pt x="2" y="31"/>
                      <a:pt x="1" y="27"/>
                    </a:cubicBezTo>
                    <a:cubicBezTo>
                      <a:pt x="0" y="23"/>
                      <a:pt x="2" y="20"/>
                      <a:pt x="6" y="18"/>
                    </a:cubicBezTo>
                    <a:cubicBezTo>
                      <a:pt x="74" y="0"/>
                      <a:pt x="149" y="4"/>
                      <a:pt x="189" y="30"/>
                    </a:cubicBezTo>
                    <a:cubicBezTo>
                      <a:pt x="192" y="32"/>
                      <a:pt x="193" y="37"/>
                      <a:pt x="191" y="40"/>
                    </a:cubicBezTo>
                    <a:cubicBezTo>
                      <a:pt x="190" y="42"/>
                      <a:pt x="187" y="43"/>
                      <a:pt x="185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21" name="Freeform 27"/>
              <p:cNvSpPr/>
              <p:nvPr/>
            </p:nvSpPr>
            <p:spPr bwMode="auto">
              <a:xfrm>
                <a:off x="3992563" y="2278063"/>
                <a:ext cx="230187" cy="52388"/>
              </a:xfrm>
              <a:custGeom>
                <a:gdLst>
                  <a:gd name="T0" fmla="*/ 186 w 194"/>
                  <a:gd name="T1" fmla="*/ 44 h 44"/>
                  <a:gd name="T2" fmla="*/ 182 w 194"/>
                  <a:gd name="T3" fmla="*/ 43 h 44"/>
                  <a:gd name="T4" fmla="*/ 10 w 194"/>
                  <a:gd name="T5" fmla="*/ 34 h 44"/>
                  <a:gd name="T6" fmla="*/ 1 w 194"/>
                  <a:gd name="T7" fmla="*/ 30 h 44"/>
                  <a:gd name="T8" fmla="*/ 6 w 194"/>
                  <a:gd name="T9" fmla="*/ 21 h 44"/>
                  <a:gd name="T10" fmla="*/ 190 w 194"/>
                  <a:gd name="T11" fmla="*/ 31 h 44"/>
                  <a:gd name="T12" fmla="*/ 192 w 194"/>
                  <a:gd name="T13" fmla="*/ 41 h 44"/>
                  <a:gd name="T14" fmla="*/ 186 w 194"/>
                  <a:gd name="T15" fmla="*/ 44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4" h="44">
                    <a:moveTo>
                      <a:pt x="186" y="44"/>
                    </a:moveTo>
                    <a:cubicBezTo>
                      <a:pt x="185" y="44"/>
                      <a:pt x="183" y="44"/>
                      <a:pt x="182" y="43"/>
                    </a:cubicBezTo>
                    <a:cubicBezTo>
                      <a:pt x="144" y="19"/>
                      <a:pt x="78" y="15"/>
                      <a:pt x="10" y="34"/>
                    </a:cubicBezTo>
                    <a:cubicBezTo>
                      <a:pt x="6" y="35"/>
                      <a:pt x="2" y="33"/>
                      <a:pt x="1" y="30"/>
                    </a:cubicBezTo>
                    <a:cubicBezTo>
                      <a:pt x="0" y="26"/>
                      <a:pt x="2" y="22"/>
                      <a:pt x="6" y="21"/>
                    </a:cubicBezTo>
                    <a:cubicBezTo>
                      <a:pt x="79" y="0"/>
                      <a:pt x="148" y="4"/>
                      <a:pt x="190" y="31"/>
                    </a:cubicBezTo>
                    <a:cubicBezTo>
                      <a:pt x="193" y="34"/>
                      <a:pt x="194" y="38"/>
                      <a:pt x="192" y="41"/>
                    </a:cubicBezTo>
                    <a:cubicBezTo>
                      <a:pt x="191" y="43"/>
                      <a:pt x="188" y="44"/>
                      <a:pt x="186" y="4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22" name="Freeform 28"/>
              <p:cNvSpPr/>
              <p:nvPr/>
            </p:nvSpPr>
            <p:spPr bwMode="auto">
              <a:xfrm>
                <a:off x="3992563" y="2339976"/>
                <a:ext cx="230187" cy="55563"/>
              </a:xfrm>
              <a:custGeom>
                <a:gdLst>
                  <a:gd name="T0" fmla="*/ 186 w 194"/>
                  <a:gd name="T1" fmla="*/ 47 h 47"/>
                  <a:gd name="T2" fmla="*/ 182 w 194"/>
                  <a:gd name="T3" fmla="*/ 46 h 47"/>
                  <a:gd name="T4" fmla="*/ 10 w 194"/>
                  <a:gd name="T5" fmla="*/ 38 h 47"/>
                  <a:gd name="T6" fmla="*/ 1 w 194"/>
                  <a:gd name="T7" fmla="*/ 34 h 47"/>
                  <a:gd name="T8" fmla="*/ 5 w 194"/>
                  <a:gd name="T9" fmla="*/ 25 h 47"/>
                  <a:gd name="T10" fmla="*/ 190 w 194"/>
                  <a:gd name="T11" fmla="*/ 34 h 47"/>
                  <a:gd name="T12" fmla="*/ 192 w 194"/>
                  <a:gd name="T13" fmla="*/ 44 h 47"/>
                  <a:gd name="T14" fmla="*/ 186 w 194"/>
                  <a:gd name="T15" fmla="*/ 47 h 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4" h="47">
                    <a:moveTo>
                      <a:pt x="186" y="47"/>
                    </a:moveTo>
                    <a:cubicBezTo>
                      <a:pt x="185" y="47"/>
                      <a:pt x="183" y="46"/>
                      <a:pt x="182" y="46"/>
                    </a:cubicBezTo>
                    <a:cubicBezTo>
                      <a:pt x="148" y="23"/>
                      <a:pt x="67" y="15"/>
                      <a:pt x="10" y="38"/>
                    </a:cubicBezTo>
                    <a:cubicBezTo>
                      <a:pt x="7" y="39"/>
                      <a:pt x="3" y="37"/>
                      <a:pt x="1" y="34"/>
                    </a:cubicBezTo>
                    <a:cubicBezTo>
                      <a:pt x="0" y="30"/>
                      <a:pt x="1" y="26"/>
                      <a:pt x="5" y="25"/>
                    </a:cubicBezTo>
                    <a:cubicBezTo>
                      <a:pt x="67" y="0"/>
                      <a:pt x="152" y="10"/>
                      <a:pt x="190" y="34"/>
                    </a:cubicBezTo>
                    <a:cubicBezTo>
                      <a:pt x="193" y="36"/>
                      <a:pt x="194" y="40"/>
                      <a:pt x="192" y="44"/>
                    </a:cubicBezTo>
                    <a:cubicBezTo>
                      <a:pt x="190" y="46"/>
                      <a:pt x="188" y="47"/>
                      <a:pt x="186" y="4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23" name="Freeform 29"/>
              <p:cNvSpPr/>
              <p:nvPr/>
            </p:nvSpPr>
            <p:spPr bwMode="auto">
              <a:xfrm>
                <a:off x="4321175" y="2085976"/>
                <a:ext cx="230187" cy="52388"/>
              </a:xfrm>
              <a:custGeom>
                <a:gdLst>
                  <a:gd name="T0" fmla="*/ 8 w 194"/>
                  <a:gd name="T1" fmla="*/ 44 h 44"/>
                  <a:gd name="T2" fmla="*/ 2 w 194"/>
                  <a:gd name="T3" fmla="*/ 41 h 44"/>
                  <a:gd name="T4" fmla="*/ 4 w 194"/>
                  <a:gd name="T5" fmla="*/ 31 h 44"/>
                  <a:gd name="T6" fmla="*/ 188 w 194"/>
                  <a:gd name="T7" fmla="*/ 19 h 44"/>
                  <a:gd name="T8" fmla="*/ 193 w 194"/>
                  <a:gd name="T9" fmla="*/ 27 h 44"/>
                  <a:gd name="T10" fmla="*/ 185 w 194"/>
                  <a:gd name="T11" fmla="*/ 32 h 44"/>
                  <a:gd name="T12" fmla="*/ 12 w 194"/>
                  <a:gd name="T13" fmla="*/ 43 h 44"/>
                  <a:gd name="T14" fmla="*/ 8 w 194"/>
                  <a:gd name="T15" fmla="*/ 44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4" h="44">
                    <a:moveTo>
                      <a:pt x="8" y="44"/>
                    </a:moveTo>
                    <a:cubicBezTo>
                      <a:pt x="6" y="44"/>
                      <a:pt x="4" y="43"/>
                      <a:pt x="2" y="41"/>
                    </a:cubicBezTo>
                    <a:cubicBezTo>
                      <a:pt x="0" y="38"/>
                      <a:pt x="1" y="33"/>
                      <a:pt x="4" y="31"/>
                    </a:cubicBezTo>
                    <a:cubicBezTo>
                      <a:pt x="45" y="5"/>
                      <a:pt x="121" y="0"/>
                      <a:pt x="188" y="19"/>
                    </a:cubicBezTo>
                    <a:cubicBezTo>
                      <a:pt x="192" y="20"/>
                      <a:pt x="194" y="23"/>
                      <a:pt x="193" y="27"/>
                    </a:cubicBezTo>
                    <a:cubicBezTo>
                      <a:pt x="192" y="31"/>
                      <a:pt x="188" y="33"/>
                      <a:pt x="185" y="32"/>
                    </a:cubicBezTo>
                    <a:cubicBezTo>
                      <a:pt x="113" y="12"/>
                      <a:pt x="44" y="23"/>
                      <a:pt x="12" y="43"/>
                    </a:cubicBezTo>
                    <a:cubicBezTo>
                      <a:pt x="11" y="44"/>
                      <a:pt x="10" y="44"/>
                      <a:pt x="8" y="4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24" name="Freeform 30"/>
              <p:cNvSpPr/>
              <p:nvPr/>
            </p:nvSpPr>
            <p:spPr bwMode="auto">
              <a:xfrm>
                <a:off x="4321175" y="2149476"/>
                <a:ext cx="230187" cy="53975"/>
              </a:xfrm>
              <a:custGeom>
                <a:gdLst>
                  <a:gd name="T0" fmla="*/ 8 w 194"/>
                  <a:gd name="T1" fmla="*/ 45 h 45"/>
                  <a:gd name="T2" fmla="*/ 2 w 194"/>
                  <a:gd name="T3" fmla="*/ 42 h 45"/>
                  <a:gd name="T4" fmla="*/ 5 w 194"/>
                  <a:gd name="T5" fmla="*/ 32 h 45"/>
                  <a:gd name="T6" fmla="*/ 189 w 194"/>
                  <a:gd name="T7" fmla="*/ 19 h 45"/>
                  <a:gd name="T8" fmla="*/ 193 w 194"/>
                  <a:gd name="T9" fmla="*/ 28 h 45"/>
                  <a:gd name="T10" fmla="*/ 185 w 194"/>
                  <a:gd name="T11" fmla="*/ 33 h 45"/>
                  <a:gd name="T12" fmla="*/ 12 w 194"/>
                  <a:gd name="T13" fmla="*/ 44 h 45"/>
                  <a:gd name="T14" fmla="*/ 8 w 194"/>
                  <a:gd name="T15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4" h="45">
                    <a:moveTo>
                      <a:pt x="8" y="45"/>
                    </a:moveTo>
                    <a:cubicBezTo>
                      <a:pt x="6" y="45"/>
                      <a:pt x="4" y="44"/>
                      <a:pt x="2" y="42"/>
                    </a:cubicBezTo>
                    <a:cubicBezTo>
                      <a:pt x="0" y="38"/>
                      <a:pt x="1" y="34"/>
                      <a:pt x="5" y="32"/>
                    </a:cubicBezTo>
                    <a:cubicBezTo>
                      <a:pt x="45" y="6"/>
                      <a:pt x="121" y="0"/>
                      <a:pt x="189" y="19"/>
                    </a:cubicBezTo>
                    <a:cubicBezTo>
                      <a:pt x="192" y="20"/>
                      <a:pt x="194" y="24"/>
                      <a:pt x="193" y="28"/>
                    </a:cubicBezTo>
                    <a:cubicBezTo>
                      <a:pt x="192" y="32"/>
                      <a:pt x="189" y="34"/>
                      <a:pt x="185" y="33"/>
                    </a:cubicBezTo>
                    <a:cubicBezTo>
                      <a:pt x="113" y="13"/>
                      <a:pt x="44" y="23"/>
                      <a:pt x="12" y="44"/>
                    </a:cubicBezTo>
                    <a:cubicBezTo>
                      <a:pt x="11" y="44"/>
                      <a:pt x="10" y="45"/>
                      <a:pt x="8" y="45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25" name="Freeform 31"/>
              <p:cNvSpPr/>
              <p:nvPr/>
            </p:nvSpPr>
            <p:spPr bwMode="auto">
              <a:xfrm>
                <a:off x="4321175" y="2214563"/>
                <a:ext cx="230187" cy="53975"/>
              </a:xfrm>
              <a:custGeom>
                <a:gdLst>
                  <a:gd name="T0" fmla="*/ 8 w 195"/>
                  <a:gd name="T1" fmla="*/ 45 h 45"/>
                  <a:gd name="T2" fmla="*/ 3 w 195"/>
                  <a:gd name="T3" fmla="*/ 41 h 45"/>
                  <a:gd name="T4" fmla="*/ 5 w 195"/>
                  <a:gd name="T5" fmla="*/ 32 h 45"/>
                  <a:gd name="T6" fmla="*/ 189 w 195"/>
                  <a:gd name="T7" fmla="*/ 19 h 45"/>
                  <a:gd name="T8" fmla="*/ 193 w 195"/>
                  <a:gd name="T9" fmla="*/ 28 h 45"/>
                  <a:gd name="T10" fmla="*/ 185 w 195"/>
                  <a:gd name="T11" fmla="*/ 32 h 45"/>
                  <a:gd name="T12" fmla="*/ 12 w 195"/>
                  <a:gd name="T13" fmla="*/ 43 h 45"/>
                  <a:gd name="T14" fmla="*/ 8 w 195"/>
                  <a:gd name="T15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5" h="45">
                    <a:moveTo>
                      <a:pt x="8" y="45"/>
                    </a:moveTo>
                    <a:cubicBezTo>
                      <a:pt x="6" y="45"/>
                      <a:pt x="4" y="43"/>
                      <a:pt x="3" y="41"/>
                    </a:cubicBezTo>
                    <a:cubicBezTo>
                      <a:pt x="0" y="38"/>
                      <a:pt x="1" y="34"/>
                      <a:pt x="5" y="32"/>
                    </a:cubicBezTo>
                    <a:cubicBezTo>
                      <a:pt x="45" y="5"/>
                      <a:pt x="121" y="0"/>
                      <a:pt x="189" y="19"/>
                    </a:cubicBezTo>
                    <a:cubicBezTo>
                      <a:pt x="192" y="20"/>
                      <a:pt x="195" y="24"/>
                      <a:pt x="193" y="28"/>
                    </a:cubicBezTo>
                    <a:cubicBezTo>
                      <a:pt x="192" y="31"/>
                      <a:pt x="189" y="33"/>
                      <a:pt x="185" y="32"/>
                    </a:cubicBezTo>
                    <a:cubicBezTo>
                      <a:pt x="113" y="12"/>
                      <a:pt x="44" y="23"/>
                      <a:pt x="12" y="43"/>
                    </a:cubicBezTo>
                    <a:cubicBezTo>
                      <a:pt x="11" y="44"/>
                      <a:pt x="10" y="45"/>
                      <a:pt x="8" y="45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26" name="Freeform 32"/>
              <p:cNvSpPr/>
              <p:nvPr/>
            </p:nvSpPr>
            <p:spPr bwMode="auto">
              <a:xfrm>
                <a:off x="4321175" y="2278063"/>
                <a:ext cx="230187" cy="52388"/>
              </a:xfrm>
              <a:custGeom>
                <a:gdLst>
                  <a:gd name="T0" fmla="*/ 8 w 195"/>
                  <a:gd name="T1" fmla="*/ 45 h 45"/>
                  <a:gd name="T2" fmla="*/ 3 w 195"/>
                  <a:gd name="T3" fmla="*/ 42 h 45"/>
                  <a:gd name="T4" fmla="*/ 5 w 195"/>
                  <a:gd name="T5" fmla="*/ 32 h 45"/>
                  <a:gd name="T6" fmla="*/ 189 w 195"/>
                  <a:gd name="T7" fmla="*/ 20 h 45"/>
                  <a:gd name="T8" fmla="*/ 194 w 195"/>
                  <a:gd name="T9" fmla="*/ 28 h 45"/>
                  <a:gd name="T10" fmla="*/ 185 w 195"/>
                  <a:gd name="T11" fmla="*/ 33 h 45"/>
                  <a:gd name="T12" fmla="*/ 12 w 195"/>
                  <a:gd name="T13" fmla="*/ 44 h 45"/>
                  <a:gd name="T14" fmla="*/ 8 w 195"/>
                  <a:gd name="T15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5" h="45">
                    <a:moveTo>
                      <a:pt x="8" y="45"/>
                    </a:moveTo>
                    <a:cubicBezTo>
                      <a:pt x="6" y="45"/>
                      <a:pt x="4" y="44"/>
                      <a:pt x="3" y="42"/>
                    </a:cubicBezTo>
                    <a:cubicBezTo>
                      <a:pt x="0" y="39"/>
                      <a:pt x="1" y="34"/>
                      <a:pt x="5" y="32"/>
                    </a:cubicBezTo>
                    <a:cubicBezTo>
                      <a:pt x="38" y="11"/>
                      <a:pt x="118" y="0"/>
                      <a:pt x="189" y="20"/>
                    </a:cubicBezTo>
                    <a:cubicBezTo>
                      <a:pt x="192" y="21"/>
                      <a:pt x="195" y="25"/>
                      <a:pt x="194" y="28"/>
                    </a:cubicBezTo>
                    <a:cubicBezTo>
                      <a:pt x="192" y="32"/>
                      <a:pt x="189" y="34"/>
                      <a:pt x="185" y="33"/>
                    </a:cubicBezTo>
                    <a:cubicBezTo>
                      <a:pt x="120" y="15"/>
                      <a:pt x="43" y="24"/>
                      <a:pt x="12" y="44"/>
                    </a:cubicBezTo>
                    <a:cubicBezTo>
                      <a:pt x="11" y="45"/>
                      <a:pt x="10" y="45"/>
                      <a:pt x="8" y="45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  <p:sp>
            <p:nvSpPr>
              <p:cNvPr id="27" name="Freeform 33"/>
              <p:cNvSpPr/>
              <p:nvPr/>
            </p:nvSpPr>
            <p:spPr bwMode="auto">
              <a:xfrm>
                <a:off x="4321175" y="2343151"/>
                <a:ext cx="230187" cy="53975"/>
              </a:xfrm>
              <a:custGeom>
                <a:gdLst>
                  <a:gd name="T0" fmla="*/ 8 w 194"/>
                  <a:gd name="T1" fmla="*/ 45 h 45"/>
                  <a:gd name="T2" fmla="*/ 2 w 194"/>
                  <a:gd name="T3" fmla="*/ 42 h 45"/>
                  <a:gd name="T4" fmla="*/ 4 w 194"/>
                  <a:gd name="T5" fmla="*/ 32 h 45"/>
                  <a:gd name="T6" fmla="*/ 188 w 194"/>
                  <a:gd name="T7" fmla="*/ 19 h 45"/>
                  <a:gd name="T8" fmla="*/ 193 w 194"/>
                  <a:gd name="T9" fmla="*/ 28 h 45"/>
                  <a:gd name="T10" fmla="*/ 184 w 194"/>
                  <a:gd name="T11" fmla="*/ 33 h 45"/>
                  <a:gd name="T12" fmla="*/ 11 w 194"/>
                  <a:gd name="T13" fmla="*/ 44 h 45"/>
                  <a:gd name="T14" fmla="*/ 8 w 194"/>
                  <a:gd name="T15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4" h="45">
                    <a:moveTo>
                      <a:pt x="8" y="45"/>
                    </a:moveTo>
                    <a:cubicBezTo>
                      <a:pt x="5" y="45"/>
                      <a:pt x="3" y="44"/>
                      <a:pt x="2" y="42"/>
                    </a:cubicBezTo>
                    <a:cubicBezTo>
                      <a:pt x="0" y="38"/>
                      <a:pt x="0" y="34"/>
                      <a:pt x="4" y="32"/>
                    </a:cubicBezTo>
                    <a:cubicBezTo>
                      <a:pt x="44" y="6"/>
                      <a:pt x="120" y="0"/>
                      <a:pt x="188" y="19"/>
                    </a:cubicBezTo>
                    <a:cubicBezTo>
                      <a:pt x="191" y="20"/>
                      <a:pt x="194" y="24"/>
                      <a:pt x="193" y="28"/>
                    </a:cubicBezTo>
                    <a:cubicBezTo>
                      <a:pt x="192" y="32"/>
                      <a:pt x="188" y="34"/>
                      <a:pt x="184" y="33"/>
                    </a:cubicBezTo>
                    <a:cubicBezTo>
                      <a:pt x="113" y="13"/>
                      <a:pt x="43" y="23"/>
                      <a:pt x="11" y="44"/>
                    </a:cubicBezTo>
                    <a:cubicBezTo>
                      <a:pt x="10" y="45"/>
                      <a:pt x="9" y="45"/>
                      <a:pt x="8" y="45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lIns="91440" tIns="45720" rIns="91440" bIns="45720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1800">
                  <a:solidFill>
                    <a:schemeClr val="bg1"/>
                  </a:solidFill>
                  <a:latin typeface="微软雅黑 Light" panose="020b0502040204020203" pitchFamily="34" charset="-122"/>
                  <a:ea typeface="微软雅黑 Light" panose="020b0502040204020203" pitchFamily="34" charset="-122"/>
                </a:endParaRPr>
              </a:p>
            </p:txBody>
          </p:sp>
        </p:grpSp>
      </p:grpSp>
      <p:sp>
        <p:nvSpPr>
          <p:cNvPr id="29698" name="矩形 10"/>
          <p:cNvSpPr>
            <a:spLocks noChangeArrowheads="1"/>
          </p:cNvSpPr>
          <p:nvPr/>
        </p:nvSpPr>
        <p:spPr bwMode="auto">
          <a:xfrm>
            <a:off x="5181600" y="2463800"/>
            <a:ext cx="3550920" cy="768350"/>
          </a:xfrm>
          <a:prstGeom prst="rect">
            <a:avLst/>
          </a:prstGeom>
          <a:solidFill>
            <a:srgbClr val="993300"/>
          </a:solidFill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chemeClr val="bg1"/>
                </a:solidFill>
                <a:latin typeface="造字工房悦黑（非商用）常规体"/>
                <a:ea typeface="造字工房悦黑（非商用）常规体"/>
                <a:cs typeface="造字工房悦黑（非商用）常规体"/>
              </a:rPr>
              <a:t>单元教学目标</a:t>
            </a:r>
          </a:p>
        </p:txBody>
      </p:sp>
    </p:spTree>
  </p:cSld>
  <p:clrMapOvr>
    <a:masterClrMapping/>
  </p:clrMapOvr>
  <p:transition spd="slow" advTm="0"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66725" y="213995"/>
            <a:ext cx="11087100" cy="6351905"/>
          </a:xfrm>
          <a:prstGeom prst="rect">
            <a:avLst/>
          </a:prstGeom>
          <a:noFill/>
          <a:ln w="53975" cmpd="sng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6" name="圆角矩形 5"/>
          <p:cNvSpPr/>
          <p:nvPr/>
        </p:nvSpPr>
        <p:spPr>
          <a:xfrm>
            <a:off x="784225" y="479425"/>
            <a:ext cx="4566285" cy="774065"/>
          </a:xfrm>
          <a:prstGeom prst="roundRect">
            <a:avLst>
              <a:gd name="adj" fmla="val 0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人文主题</a:t>
            </a:r>
            <a:r>
              <a:rPr lang="zh-CN" altLang="en-US" sz="36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：</a:t>
            </a: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伙伴</a:t>
            </a:r>
          </a:p>
        </p:txBody>
      </p:sp>
      <p:sp>
        <p:nvSpPr>
          <p:cNvPr id="22533" name="文本框 4"/>
          <p:cNvSpPr txBox="1">
            <a:spLocks noChangeArrowheads="1"/>
          </p:cNvSpPr>
          <p:nvPr/>
        </p:nvSpPr>
        <p:spPr bwMode="auto">
          <a:xfrm>
            <a:off x="1479868" y="1946275"/>
            <a:ext cx="8259762" cy="27997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语文要素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Wingdings" panose="05000000000000000000" pitchFamily="2" charset="2"/>
              </a:rPr>
              <a:t>：（本单元训练的重点）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1、学习联系上文理解词语意思的方法</a:t>
            </a:r>
            <a:r>
              <a:rPr lang="zh-CN"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</a:t>
            </a:r>
            <a:endParaRPr sz="32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>
              <a:spcBef>
                <a:spcPct val="50000"/>
              </a:spcBef>
            </a:pPr>
            <a:r>
              <a:rPr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2、积累</a:t>
            </a:r>
            <a:r>
              <a:rPr lang="zh-CN"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和运用</a:t>
            </a:r>
            <a:r>
              <a:rPr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不同形式的词语。</a:t>
            </a:r>
          </a:p>
          <a:p>
            <a:pPr>
              <a:spcBef>
                <a:spcPct val="50000"/>
              </a:spcBef>
            </a:pPr>
            <a:r>
              <a:rPr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3、读好</a:t>
            </a:r>
            <a:r>
              <a:rPr lang="zh-CN"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角色的对话，读出儿童诗的情趣</a:t>
            </a:r>
            <a:r>
              <a:rPr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898208" y="1684020"/>
            <a:ext cx="10350500" cy="3816350"/>
          </a:xfrm>
          <a:prstGeom prst="round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4" name="文本框 4"/>
          <p:cNvSpPr txBox="1">
            <a:spLocks noChangeArrowheads="1"/>
          </p:cNvSpPr>
          <p:nvPr/>
        </p:nvSpPr>
        <p:spPr bwMode="auto">
          <a:xfrm>
            <a:off x="176530" y="-9525"/>
            <a:ext cx="729234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Calibri" panose="020f0502020204030204" pitchFamily="34" charset="0"/>
                <a:sym typeface="+mn-ea"/>
              </a:rPr>
              <a:t>（一）</a:t>
            </a:r>
            <a:r>
              <a:rPr lang="zh-CN" altLang="en-US" sz="3200" b="1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语文课程标准对应本单元的要求</a:t>
            </a:r>
          </a:p>
        </p:txBody>
      </p:sp>
      <p:sp>
        <p:nvSpPr>
          <p:cNvPr id="15365" name="文本框 5"/>
          <p:cNvSpPr txBox="1">
            <a:spLocks noChangeArrowheads="1"/>
          </p:cNvSpPr>
          <p:nvPr/>
        </p:nvSpPr>
        <p:spPr bwMode="auto">
          <a:xfrm>
            <a:off x="975995" y="635635"/>
            <a:ext cx="10226040" cy="612394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（一）识字与写字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1.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学会汉语拼音。能读准声母、韵母、声调和整体认读音节。能准确地拼读音节，正确书写声母、韵母和音节。认识大写字母，熟记《汉语拼音字母表》。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2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．学习独立识字。能借助汉语拼音认读汉字，学会用音序检字法和部首检字法查字典。</a:t>
            </a:r>
          </a:p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（二）阅读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1．喜欢阅读，感受阅读的乐趣。养成爱护图书的习惯。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2．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学习用普通话正确、流利、有感情地朗读课文。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学习默读。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3．结合上下文和生活实际了解课文中词句的意思，在阅读中积累词语。</a:t>
            </a:r>
          </a:p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（三）口语交际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1.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与别人交谈，态度自然大方，有礼貌。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2.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会用普通话正确、流利、有感情地表达自己的想法与感情。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176530" y="636270"/>
            <a:ext cx="11997055" cy="6122670"/>
          </a:xfrm>
          <a:prstGeom prst="roundRect">
            <a:avLst/>
          </a:prstGeom>
          <a:noFill/>
          <a:ln w="28575" cmpd="sng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https://d.book118.com/025130200330011120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30">
      <vt:lpstr>Arial</vt:lpstr>
      <vt:lpstr>Calibri</vt:lpstr>
      <vt:lpstr>Calibri Light</vt:lpstr>
      <vt:lpstr>宋体</vt:lpstr>
      <vt:lpstr>楷体</vt:lpstr>
      <vt:lpstr>微软雅黑</vt:lpstr>
      <vt:lpstr>造字工房悦黑（非商用）常规体</vt:lpstr>
      <vt:lpstr>??</vt:lpstr>
      <vt:lpstr>微软雅黑 Light</vt:lpstr>
      <vt:lpstr>等线 Light</vt:lpstr>
      <vt:lpstr>等线</vt:lpstr>
      <vt:lpstr>黑体</vt:lpstr>
      <vt:lpstr>Times New Roman</vt:lpstr>
      <vt:lpstr>方正兰亭纤黑简体</vt:lpstr>
      <vt:lpstr>Wingdings</vt:lpstr>
      <vt:lpstr>华文楷体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口语交际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2024-09-23T15:53:33.375</cp:lastPrinted>
  <dcterms:created xsi:type="dcterms:W3CDTF">2024-09-23T07:53:33Z</dcterms:created>
  <dcterms:modified xsi:type="dcterms:W3CDTF">2024-09-23T07:53:35Z</dcterms:modified>
</cp:coreProperties>
</file>