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195BE-36F8-43CA-9820-BC53F164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949F8-166F-4080-A2AD-B50F154A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B13E8-D133-463C-9D6F-CF78A7DD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D893F-4EE8-460F-9119-E6FECB8E0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80C8C-122B-49AE-A54B-C97241F43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0799C-37B0-4A70-8C42-470EA1D9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9E29D-F93B-4139-BA7B-EF782541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AE596-8240-49E6-BDCF-EB94A0DA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257DB-9205-4F19-9868-1E2E930AE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6599C-4BFA-4D3B-8BA4-54AE68DAC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B675A-38F5-41E6-81C7-35EAE5D76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303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关于护理礼仪的ppt大纲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护理人员仪表礼仪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护理人员沟通礼仪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护理人员交往礼仪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护理礼仪培训与提升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3" r="32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2" r="139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护理礼仪是指在护理工作中所遵循的行为规范和标准，是护理人员与患者、同事、家属之间的交往方式和行为准则。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护理礼仪具有规范性、专业性、尊重性、细节性和人文关怀等特点，是护理工作的重要组成部分。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良好的护理礼仪能够提高护理工作的质量和效率，增强患者对护理人员的信任和满意度。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护理礼仪是医患沟通的重要手段，能够有效地缓解医患矛盾，建立良好的医患关系。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良好的护理礼仪能够提升医院的整体形象，增强医院的品牌价值和市场竞争力。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从古代的医德医风到现代的护理礼仪，经历了漫长的发展历程。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随着医学模式的转变和人们健康需求的提高，护理礼仪将不断发展和完善。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在实践中不断探索和创新，推动护理礼仪的进步和发展。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护理人员仪表礼仪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整洁规范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护理人员的着装应保持整洁，服装应符合规范，不可有过多的装饰或图案。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配色得体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着装颜色应得体，避免过于花哨或刺眼，一般以浅色系为主。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佩戴标识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按规定佩戴医院或护理部的标志、胸牌等标识。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护理人员的发型应保持整洁，避免过于张扬或怪异的发型。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发型整洁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护理人员应化淡妆上岗，妆容应自然、得体，不可过于浓重或夸张。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淡妆上岗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发型与妆容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护理人员应保持端正的姿势，站立时应挺胸、收腹、两腿并拢。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行走时应保持端庄的姿态，步态稳健、自然，不可过于急促或慌张。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仪态与姿势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端庄行走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端正姿势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和蔼可亲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护理人员的表情应和蔼可亲，微笑服务，展现亲和力。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护理人员应使用礼貌用语，与患者沟通时语气应温和、耐心。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表情与言谈举止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护理人员沟通礼仪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耐心倾听是建立良好沟通的第一步，护理人员应全神贯注地倾听患者的需求和问题。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在护理过程中，护理人员应保持耐心，认真听取患者的诉求，不要打断患者的话语，让患者感受到被尊重和关注。同时，护理人员应清晰、准确地表达自己的意见和要求，避免使用模糊或含糊不清的语言。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护理人员应主动询问患者的需求和感受，并提供准确、详细的回答。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护理人员应主动询问患者的情况，了解患者的病情、治疗情况和生活习惯等，以便更好地为患者提供护理服务。同时，对于患者的疑问和困惑，护理人员应耐心解答，用易于理解的语言解释医学知识和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询问与回答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https://d.book118.com/025130312013011130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2024-09-29T14:11:55.511</cp:lastPrinted>
  <dcterms:created xsi:type="dcterms:W3CDTF">2024-09-29T06:11:55Z</dcterms:created>
  <dcterms:modified xsi:type="dcterms:W3CDTF">2024-09-29T06:11:57Z</dcterms:modified>
</cp:coreProperties>
</file>