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0B0939-F12A-42B1-8001-62E10BA5E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8E0FA-E357-478A-82AB-F6E71913E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5E4943-6835-450E-8519-B7A8AB66E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86A5DF-085A-4AE1-A9FE-37E4A47FA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E03C17-EB33-4C5F-AC57-4682B9F9A8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701FE1-7D38-4142-B2B4-4EAF3CFBD9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59B59D-8249-418E-AFD9-3DA123E351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2434A2-603B-41A5-B06D-2178B1294B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A5FF30-0A4B-4268-88F4-7047D9029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90D99-B1C6-4E74-AD1C-BB6BA59EC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83220-DB9F-49FC-BAF1-6F386841C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1310031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高速公路养护安全作业规范</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养护安全基本概念与原则</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高速公路养护作业区域划分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养护作业人员安全防护措施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机械设备使用与安全管理规定</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交通管制与疏导策略部署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监督检查与事故应急处理机制建设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养护安全基本概念与原则</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88" b="17888"/>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重要性</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高速公路养护作业涉及复杂的交通环境和多种风险因素，保障养护安全对于保护人员生命财产安全、维护交通秩序和减少经济损失具有重要意义。</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养护安全定义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指在高速公路养护作业过程中，采取必要的安全措施，保障作业人员、设备和过往车辆的安全，防止事故发生。</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养护安全定义及重要性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272" r="10272"/>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高速公路养护作业具有流动性大、作业时间长、涉及设备多、受天气影响大等特点。</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高速公路车流量大、车速快，使得养护作业面临较高的安全风险；同时，复杂的交通环境和多变的天气条件也给养护安全带来诸多挑战。</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养护特点</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挑战</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高速公路养护特点与挑战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安全第一</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始终把保障人员和设备安全放在首位，严格遵守安全规章制度。</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预防为主</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注重事前预防，通过科学的风险评估和有效的安全措施，降低事故发生的可能性。</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综合治理</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从人、机、料、法、环等多方面进行综合治理，提高整体安全保障水平。</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持续改进</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不断总结经验教训，持续改进安全管理制度和措施，提升安全管理水平。</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安全作业原则与要求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高速公路养护作业区域划分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终止区</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上游过渡区</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引导驾驶员平稳地从封闭车道的上游横向过渡到缓冲区旁边非封闭车道，避免车辆急转弯造成的危险。</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作业区</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进行高速公路养护作业的区域，包括施工、维修、检查等作业。</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下游过渡区</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引导驾驶员平稳地从作业区旁边的非封闭车道横向过渡到正常行驶车道。</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提醒驾驶员前方有养护作业，注意减速避让，一般设置在作业区前方一定距离处。</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警告区</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缓冲区</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为养护作业人员提供安全保护，防止车辆闯入作业区。</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标志养护作业结束，车辆可以恢复正常行驶。</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作业区域类型及功能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警告区</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设置施工标志、限速标志、变道标志等，提醒驾驶员注意前方施工情况。</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上游过渡区</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设置锥形交通标、导向标志等，引导车辆平稳过渡。</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缓冲区</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设置防撞垫、警示灯等安全设施，保护作业人员安全。</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作业区</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根据作业内容设置相应的安全设施，如施工围挡、安全网、警示灯等。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下游过渡区</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设置导向标志，引导车辆平稳过渡回正常行驶车道。</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终止区</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设置解除限速标志等，标志施工结束，车辆可以恢复正常行驶。</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各类区域安全设施配置标准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992" b="199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1" b="17921"/>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建立各区域间的协调机制，确保各区域安全设施配置合理、有效。</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加强各区域间的沟通联系，及时传递交通信息，确保养护作业顺利进行。</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在养护作业期间，保持与高速公路管理部门的密切联系，及时报告作业进展情况和交通状况。</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区域间协调与沟通机制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养护作业人员安全防护措施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安全帽</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必须佩戴合格的安全帽，且帽带要系紧，防止脱落。</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防护服</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穿着具有反光功能的防护服，确保在夜间或低能见度条件下能够被其他道路使用者及时发现。</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劳保鞋</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穿着防滑、防砸、绝缘的劳保鞋，确保作业过程中的脚部安全。</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手套</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根据作业需要选择合适的手套，如防割手套、耐磨手套等。</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个人防护装备选用与佩戴要求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7429" b="274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作业区域警示标识</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在作业区域前后设置明显的警示标识，如“前方施工，减速慢行”等提示牌。</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导向标识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在需要车辆绕行的路段设置导向标识，明确指示绕行路线和方向。</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限速标识</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根据作业需要，在相应路段设置临时限速标识，提醒车辆减速通过。</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现场安全警示标识设置规范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https://d.book118.com/025131003103011101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2024-09-09T14:27:31.328</cp:lastPrinted>
  <dcterms:created xsi:type="dcterms:W3CDTF">2024-09-09T06:27:31Z</dcterms:created>
  <dcterms:modified xsi:type="dcterms:W3CDTF">2024-09-09T06:27:33Z</dcterms:modified>
</cp:coreProperties>
</file>