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4687A-247F-4CCB-BDF8-61625B5AE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75018-44C1-446E-AB0F-9B6CE7C32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BF869-A0D0-4E36-ABFE-1E27833BB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302D9-1303-448A-9688-5FAAA2FD7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DB62D-D7B3-465C-95B1-35E0951BF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1D8FE8-CC80-4F79-96DC-615696A3F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DEEB77-D252-4A19-AB10-39EBDA5E5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96384-B9E6-42A6-B90A-3900288FD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055D7-3C33-4248-AFAB-B088F5346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B7138-C47D-45C9-9583-76F91BE4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CC6F5-72E7-46EF-85BD-900A13601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34342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solidworks仿真如何添加一个旋转的动力源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  <a:endParaRPr lang="en-US" sz="5700" b="1">
              <a:solidFill>
                <a:schemeClr val="accent1">
                  <a:alpha val="100000"/>
                </a:schemeClr>
              </a:solidFill>
              <a:latin typeface="方正正纤黑简体"/>
              <a:ea typeface="方正正纤黑简体"/>
              <a:cs typeface="方正正纤黑简体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SolidWorks仿真基础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旋转动力源添加方法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旋转动力源参数设置详解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实例演示：添加一个旋转的动力源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探究旋转动力源在仿真中的重要性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旋转动力源是许多机械系统中的关键组成部分，了解其性能和行为对于预测系统整体性能至关重要。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阐述添加旋转动力源的必要性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在SolidWorks仿真中添加旋转动力源可以模拟实际系统中的驱动部件，从而更准确地预测系统的运动学和动力学特性。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SolidWorks是一款功能强大的3D CAD软件，提供了广泛的仿真工具，用于分析和优化产品设计。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SolidWorks仿真软件概述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SolidWorks的仿真模块中包含了专门用于模拟旋转动力源的工具，可以方便地定义和调整动力源参数，以模拟不同类型的旋转驱动部件。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旋转动力源仿真功能介绍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仿真软件介绍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SolidWorks仿真基础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SolidWorks仿真模块概述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交互式环境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提供直观的交互式环境，方便用户进行模型建立、边界条件设置、求解和后处理等操作。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仿真模块功能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SolidWorks仿真模块提供了强大的CAE（计算机辅助工程）功能，用于分析和优化产品设计。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仿真类型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支持多种仿真类型，包括静力学、动力学、热力学等。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网格划分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材料属性定义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边界条件设置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仿真环境设置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对模型进行网格划分，以便进行数值计算。可以选择自动或手动划分网格，并设置网格大小和形状等参数。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在仿真前需要定义材料的物理属性，如弹性模量、泊松比、密度等。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根据实际需求设置模型的边界条件，如固定、自由、受力等。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仿真单位与坐标系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单位制选择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在仿真前需要选择合适的单位制，如国际单位制（SI）或英制单位等。确保所有输入和输出数据都使用相同的单位制。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坐标系设置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设置模型的坐标系，以便正确定义模型的几何形状和位置。可以选择全局坐标系或局部坐标系，并设置坐标原点和方向等参数。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 在SolidWorks中打开需要进行仿真的模型。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仿真单位与坐标系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 在仿真环境中，找到添加动力源的选项。这通常在边界条件或载荷设置的菜单中。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 进入仿真模块，选择合适的仿真类型（如动力学仿真）。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6. 运行仿真，并观察和分析结果。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 选择旋转动力源作为动力源类型，并设置相关的参数，如旋转速度、旋转轴等。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5. 根据需要调整其他仿真参数，如时间步长、求解器等。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仿真单位与坐标系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旋转动力源添加方法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3" name="AutoShape 3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打开SolidWorks并加载需要进行仿真的模型。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创建旋转动力源步骤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8" name="AutoShape 38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在新建的研究中，选择“动力源”并右键单击，选择“新建旋转动力源”。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在界面左侧的设计树中，找到“仿真”选项卡，点击右键选择“新建研究”。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https://d.book118.com/025134342012011101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2024-09-09T06:28:01.650</cp:lastPrinted>
  <dcterms:created xsi:type="dcterms:W3CDTF">2024-09-08T22:28:01Z</dcterms:created>
  <dcterms:modified xsi:type="dcterms:W3CDTF">2024-09-08T22:28:03Z</dcterms:modified>
</cp:coreProperties>
</file>