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2614A0-FB1E-40CE-BECD-4F2CA7C86C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809B07-A439-448B-A317-B63938997D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CCA0E2-A61A-4364-9C8E-55269790F8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441633-B710-4A8B-916F-E69F053E94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F8A4B88-08C6-43F8-9215-592A3806F0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FCEC7D2-E8BE-4B15-8557-F7F54151F1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3E9E3FA-80BC-4B47-8176-6241CA30B6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02A447-1D96-45F8-941E-23C5CAFAE6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DA9910-3D6A-4321-8555-B3600EFE39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EB7E1D-9B03-4DF3-9622-685F581E33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3BD2BE-118D-4432-B5EF-EFCFD7AD1B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5141023020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评价实施方案制订及操作流程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评价实施方案制订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评价操作流程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评价实施方案的优化和改进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评价实施方案的挑战和解决方案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通过评价实施方案，确保项目按照预定目标和方法进行，提高项目质量。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提升项目质量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评价实施方案为决策者提供有关项目效果的信息，有助于改进决策过程。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改进决策过程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通过对项目实施过程的评价，可以促进经验分享、知识积累和创新。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促进学习和创新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3875" b="1387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19" b="26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评价实施方案的意义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明确评价标准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评价实施方案制定了明确的评价标准，使项目评价更加客观、公正。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提高项目效率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通过对项目实施过程的监督和评价，可以及时发现和解决问题，提高项目效率。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促进项目可持续发展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评价实施方案关注项目长期效益和可持续性，有助于推动项目的可持续发展。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评价实施方案制订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明确评价的目的和预期结果，为后续的评价工作提供方向。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确定评价目标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明确评价的对象、时间和空间范围，确保评价工作的针对性和有效性。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界定评价范围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明确评价目标和范围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根据评价目标和范围，选择适当的评价方法，如问卷调查、访谈、观察等。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依据评价目标和方法，制定相应的评价标准，确保评价结果的科学性和公正性。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确定评价方法和标准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制定评价标准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选择评价方法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分配评价任务和资源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根据评价目标和范围，合理分配评价任务和资源，确保评价工作的顺利进行。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制定风险应对措施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针对可能出现的风险和问题，制定相应的应对措施，确保评价工作的稳定性和可靠性。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明确评价时间和进度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制定详细的评价时间表和进度计划，确保评价工作按时完成。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制订评价计划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评价操作流程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明确评价所需的数据来源，包括内部数据库、外部公开数据、调查问卷等。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数据筛选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根据评价目的和指标，对数据进行筛选和整理，确保数据的准确性和完整性。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对收集到的数据进行清洗、转换和整合，以满足评价分析的需求。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数据收集和处理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根据评价目的和指标，选择合适的数据分析方法，如描述性统计、回归分析、主成分分析等。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分析方法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构建评价模型，确定各指标的权重和评分标准，对评价对象进行综合评价。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评估模型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对评价结果进行解释和说明，包括评价得分、排名、优劣势分析等。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结果解释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分析和评估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https://d.book118.com/025141023020011104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2024-09-13T17:51:17.818</cp:lastPrinted>
  <dcterms:created xsi:type="dcterms:W3CDTF">2024-09-13T09:51:17Z</dcterms:created>
  <dcterms:modified xsi:type="dcterms:W3CDTF">2024-09-13T09:51:19Z</dcterms:modified>
</cp:coreProperties>
</file>