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0B329-61C3-47BE-A47A-91A05D02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D57BD-1F83-4F00-B2DD-186D7980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198EE-60F7-42C5-A5AA-133BD384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AE107-862B-4C92-8A68-CEAB73F3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8CB91-2297-4885-9D14-DF4BBE5D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6F7CF-EB9F-4D14-8A30-E4B84AE2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7B153-FC52-412B-A600-66BF9B87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87CC5-3621-47B9-95F4-FFF82FE41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EFBD0-B598-4A42-81D5-281CAC91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E305D-1B34-43FC-BCFC-3E2F44B16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1B589-B830-4DF9-AF1A-B57A363F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82" r:id="rId2"/>
    <p:sldLayoutId id="2147487883" r:id="rId3"/>
    <p:sldLayoutId id="2147487884" r:id="rId4"/>
    <p:sldLayoutId id="2147487885" r:id="rId5"/>
    <p:sldLayoutId id="2147487886" r:id="rId6"/>
    <p:sldLayoutId id="2147487887" r:id="rId7"/>
    <p:sldLayoutId id="2147487888" r:id="rId8"/>
    <p:sldLayoutId id="2147487889" r:id="rId9"/>
    <p:sldLayoutId id="2147487890" r:id="rId10"/>
    <p:sldLayoutId id="21474878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4133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慢性鼻窦炎护理查房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慢性鼻窦炎概述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慢性鼻窦炎的护理评估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慢性鼻窦炎的护理措施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慢性鼻窦炎患者的健康教育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慢性鼻窦炎护理查房总结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00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慢性鼻窦炎概述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0490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慢性鼻窦炎是一种鼻窦内部的慢性炎症通常持续超过12周。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主要症状包括鼻塞、流脓鼻涕、嗅觉减退和头痛等。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可能出现的症状还包括鼻腔出血、喉咙痛和咳嗽等。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慢性鼻窦炎通常是由急性鼻窦炎未彻底治疗或反复发作引起的。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病因和病理生理</a:t>
            </a:r>
            <a:endParaRPr lang="zh-CN" altLang="en-US"/>
          </a:p>
        </p:txBody>
      </p:sp>
      <p:sp>
        <p:nvSpPr>
          <p:cNvPr id="1049110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病因：慢性鼻窦炎通常由急性鼻窦炎未得到及时治疗或反复发作引起。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病理生理：慢性鼻窦炎的病理生理机制涉及鼻腔结构异常、免疫系统异常等因素。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10491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诊断标准：根据患者的症状、体征和影像学检查结果进行诊断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注意事项：避免误诊和漏诊确诊后应及时治疗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诊断方法：医生通过询问病史、体格检查和相关辅助检查进行诊断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鉴别诊断：与慢性鼻炎、鼻息肉等其他鼻部疾病进行鉴别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慢性鼻窦炎的危害</a:t>
            </a:r>
            <a:endParaRPr lang="zh-CN" altLang="en-US"/>
          </a:p>
        </p:txBody>
      </p:sp>
      <p:sp>
        <p:nvSpPr>
          <p:cNvPr id="10492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影响睡眠质量：慢性鼻窦炎可能导致鼻塞使患者难以入睡或保持良好睡眠。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降低免疫力：慢性鼻窦炎可能导致身体免疫力下降使患者更容易感染其他疾病。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影响日常生活：慢性鼻窦炎可能导致患者注意力不集中、记忆力减退从而影响日常生活和工作。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引起头痛：慢性鼻窦炎可能导致头痛尤其是在额部、颞部或枕部。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慢性鼻窦炎的护理评估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患者一般情况评估</a:t>
            </a:r>
            <a:endParaRPr lang="zh-CN" altLang="en-US"/>
          </a:p>
        </p:txBody>
      </p:sp>
      <p:sp>
        <p:nvSpPr>
          <p:cNvPr id="10493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年龄：评估患者的年龄是否属于慢性鼻窦炎的高发人群。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性别：评估不同性别患者之间的发病差异和护理需求。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病程：了解患者的患病时间评估病情的严重程度和护理难度。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症状：了解患者的具体症状如鼻塞、流涕、头痛等以便制定针对性的护理计划。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患者症状评估</a:t>
            </a:r>
            <a:endParaRPr lang="zh-CN" altLang="en-US"/>
          </a:p>
        </p:txBody>
      </p:sp>
      <p:sp>
        <p:nvSpPr>
          <p:cNvPr id="10494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鼻塞：评估鼻塞的程度和时间是否伴有嗅觉减退。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流涕：评估鼻涕的性质如是否为脓性、水样或粘液样。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头痛：评估头痛的部位、性质和程度以及是否与鼻窦炎相关。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面部疼痛：评估面部疼痛的部位和性质以及是否与鼻窦炎相关。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患者体征评估</a:t>
            </a:r>
            <a:endParaRPr lang="zh-CN" altLang="en-US"/>
          </a:p>
        </p:txBody>
      </p:sp>
      <p:sp>
        <p:nvSpPr>
          <p:cNvPr id="10495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呼吸评估：评估患者呼吸频率、深度和声音判断是否存在呼吸困难。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体温评估：观察患者是否有发热症状记录体温变化。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脉搏评估：测量患者脉搏观察是否有异常。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体重评估：记录患者体重变化评估营养状况。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患者心理状况评估</a:t>
            </a:r>
            <a:endParaRPr lang="zh-CN" altLang="en-US"/>
          </a:p>
        </p:txBody>
      </p:sp>
      <p:sp>
        <p:nvSpPr>
          <p:cNvPr id="10495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评估患者对慢性鼻窦炎的认知程度和心理状态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了解患者的生活习惯和情绪状态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评估患者对治疗和护理的期望和需求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针对患者的心理状况制定相应的护理措施和心理支持计划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2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慢性鼻窦炎的护理措施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https://d.book118.com/025141330323011102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慢性鼻窦炎护理查房</vt:lpstr>
      <vt:lpstr>目录</vt:lpstr>
      <vt:lpstr>添加章节标题</vt:lpstr>
      <vt:lpstr>慢性鼻窦炎概述</vt:lpstr>
      <vt:lpstr>定义和症状</vt:lpstr>
      <vt:lpstr>病因和病理生理</vt:lpstr>
      <vt:lpstr>诊断和鉴别诊断</vt:lpstr>
      <vt:lpstr>慢性鼻窦炎的危害</vt:lpstr>
      <vt:lpstr>慢性鼻窦炎的护理评估</vt:lpstr>
      <vt:lpstr>患者一般情况评估</vt:lpstr>
      <vt:lpstr>患者症状评估</vt:lpstr>
      <vt:lpstr>患者体征评估</vt:lpstr>
      <vt:lpstr>患者心理状况评估</vt:lpstr>
      <vt:lpstr>慢性鼻窦炎的护理措施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2024-09-11T22:58:59.219</cp:lastPrinted>
  <dcterms:created xsi:type="dcterms:W3CDTF">2024-09-11T14:58:59Z</dcterms:created>
  <dcterms:modified xsi:type="dcterms:W3CDTF">2024-09-11T14:59:01Z</dcterms:modified>
</cp:coreProperties>
</file>