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118282-C8BE-4849-AF05-F52B9ACB71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6330C6-FEC6-495E-A8E4-9B2F9B2704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E67142-38BC-4470-A81B-933F6C4E65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A9F21B-2CCC-477D-9B06-3B37BF250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13703FF-9BE9-4677-BA40-BE24A803F7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A037B23-3289-445A-BC68-203DC63CC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EA6901D-09C7-4CFE-AC77-7D443E72D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AB4A0E-3671-45F9-975E-58DCE636B9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EB4FA4-EA5B-460C-9168-581300C300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23D19F-B017-432F-801C-141A7DB26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E4629D-F192-4E97-B35C-E85653489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t>Click to edit Master text styles</a:t>
            </a:r>
          </a:p>
          <a:p>
            <a:r>
              <a:t>Second level</a:t>
            </a:r>
          </a:p>
          <a:p>
            <a:r>
              <a:t>Third level</a:t>
            </a:r>
          </a:p>
          <a:p>
            <a:r>
              <a:t>Fourth level</a:t>
            </a:r>
          </a:p>
          <a:p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8/1/2011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25142234014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068855" y="4173441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汇报人：AA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18683" y="4173441"/>
            <a:ext cx="27451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2024-01-22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产品部知学云管理员操作说明手册v0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产品部知学云管理员角色与职责</a:t>
            </a:r>
          </a:p>
          <a:p>
            <a:r>
              <a:t>系统基本操作</a:t>
            </a:r>
          </a:p>
          <a:p>
            <a:r>
              <a:t>用户管理</a:t>
            </a:r>
          </a:p>
          <a:p>
            <a:r>
              <a:t>课程管理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考试与证书管理</a:t>
            </a:r>
          </a:p>
          <a:p>
            <a:r>
              <a:t>数据统计与分析</a:t>
            </a:r>
          </a:p>
          <a:p>
            <a:r>
              <a:t>系统安全与维护</a:t>
            </a:r>
          </a:p>
          <a:p>
            <a:r>
              <a:t>问题解决与支持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产品部知学云管理员角色与职责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角色定位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知学云管理员是产品部的重要角色，负责知学云平台的日常管理和维护工作。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管理员需要具备专业的技术背景和丰富的管理经验，能够确保平台的稳定、高效运行。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管理员需要与产品部其他成员紧密合作，共同推进产品的持续改进和优化。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763829" y="1610750"/>
            <a:ext cx="2553871" cy="1315135"/>
            <a:chOff x="763829" y="1610750"/>
            <a:chExt cx="2553871" cy="1315135"/>
          </a:xfrm>
        </p:grpSpPr>
        <p:sp>
          <p:nvSpPr>
            <p:cNvPr id="3" name="AutoShape 3"/>
            <p:cNvSpPr/>
            <p:nvPr/>
          </p:nvSpPr>
          <p:spPr>
            <a:xfrm>
              <a:off x="763829" y="1610750"/>
              <a:ext cx="2553871" cy="131513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负责知学云平台的用户管理，包括用户注册、登录、权限分配等。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8726" y="1610750"/>
            <a:ext cx="2569478" cy="1377562"/>
            <a:chOff x="8888726" y="1610750"/>
            <a:chExt cx="2569478" cy="1377562"/>
          </a:xfrm>
        </p:grpSpPr>
        <p:sp>
          <p:nvSpPr>
            <p:cNvPr id="5" name="AutoShape 5"/>
            <p:cNvSpPr/>
            <p:nvPr/>
          </p:nvSpPr>
          <p:spPr>
            <a:xfrm>
              <a:off x="8888726" y="1610750"/>
              <a:ext cx="2569478" cy="137756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负责平台的技术支持，解决用户在使用过程中遇到的问题和困难。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职责范围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负责平台的内容管理，包括课程资源的上传、更新、删除等。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负责平台的数据分析和报告，为产品部提供决策支持和改进建议。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3"/>
          <a:srcRect l="29600" r="296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3" name="AutoShape 33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6" name="AutoShape 36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8" name="Group 38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9" name="AutoShape 39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2" name="AutoShape 42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DDEDF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04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工作流程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接收用户反馈和需求，进行初步分析和处理。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对于需要技术支持的问题，及时联系技术团队进行解决。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对于内容管理方面的需求，与课程制作团队进行沟通和协作。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定期向产品部汇报工作进展和成果，提出改进和优化建议。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系统基本操作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登录与退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登录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在知学云登录页面输入正确的用户名和密码，点击“登录”按钮即可进入系统。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退出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点击页面右上角的“退出”按钮，即可安全退出系统。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11" b="1611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主界面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展示系统的主要功能和信息，如课程列表、学习记录等。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导航栏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位于页面顶部，提供主要功能菜单和搜索功能。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侧边栏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展示用户个人信息和常用功能快捷入口。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界面介绍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3583" r="13583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包括课程的创建、编辑、发布和下架等操作。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课程管理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用户管理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数据统计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系统设置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提供用户信息的查看、编辑和删除功能，以及用户角色的设置和权限管理。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展示课程学习数据、用户学习情况和系统使用统计等信息，支持数据导出和报表生成。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允许管理员进行系统参数配置、界面主题设置、通知管理等操作。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功能导航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用户管理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创建用户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在管理员后台选择“用户管理”-&gt;“创建用户”，填写必要信息如用户名、密码、邮箱等，并提交创建。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编辑用户信息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在用户列表中选择需要编辑的用户，点击“编辑”按钮，修改相关信息后保存更改。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重置用户密码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在用户编辑页面，选择“重置密码”，系统将生成新密码并通过邮件通知用户。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用户创建与编辑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权限调整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在角色管理页面，可以调整每个角色的权限，包括课程访问、资源下载、论坛发帖等权限。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临时权限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针对特定活动或任务，可以为用户设置临时权限，任务完成后权限自动失效。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角色分配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根据用户需求，为用户分配不同的角色，如“学生”、“老师”、“管理员”等，每个角色对应不同的权限集合。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用户权限设置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管理员可以根据需求创建用户组，如按班级、年级、部门等分类。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创建用户组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在用户组管理页面，可以将用户添加到相应的组中，或从组中移除。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添加/移除用户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为每个用户组设置相应的权限，组内成员将继承所在组的权限。这便于批量管理用户权限，提高效率。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用户组权限设置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用户组管理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课程管理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课程创建与编辑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创建新课程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登录知学云管理后台，选择“课程管理”模块，点击“创建课程”按钮，填写课程基本信息，如课程名称、课程简介、课程目标等。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编辑课程信息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在课程列表中选择需要编辑的课程，点击“编辑”按钮，可以修改课程的基本信息，包括课程封面、课程名称、课程简介等。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添加课程章节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在课程编辑页面，选择“添加章节”按钮，可以添加新的课程章节，并上传对应的课程资料。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设置课程权限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在课程编辑页面，可以设置课程的访问权限，如指定特定用户组或部门才能访问该课程。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24982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1156502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461954" y="1810207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3617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在“课程管理”模块中，选择“课程分类”选项，可以创建新的课程分类，以便更好地组织和管理课程。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5002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创建课程分类</a:t>
            </a:r>
          </a:p>
        </p:txBody>
      </p:sp>
      <p:sp>
        <p:nvSpPr>
          <p:cNvPr id="7" name="AutoShape 7"/>
          <p:cNvSpPr/>
          <p:nvPr/>
        </p:nvSpPr>
        <p:spPr>
          <a:xfrm>
            <a:off x="3311581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2700000">
            <a:off x="4043101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370216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在创建或编辑课程时，可以为课程选择一个或多个分类，以便用户能够更方便地找到相关课程。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1600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为课程添加分类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198179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2700000">
            <a:off x="6929699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6256815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在“课程管理”模块中，选择“课程标签”选项，可以创建新的课程标签，用于标识课程的主题或关键词。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8199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创建课程标签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4778" y="2204114"/>
            <a:ext cx="2682240" cy="404082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 rot="2700000">
            <a:off x="9816298" y="1594514"/>
            <a:ext cx="1219200" cy="121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143413" y="3680389"/>
            <a:ext cx="2562225" cy="2247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在创建或编辑课程时，可以为课程添加一个或多个标签，以便用户能够更准确地搜索到相关课程。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84798" y="3066218"/>
            <a:ext cx="248220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为课程添加标签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3378" y="1899021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7126527" y="1849642"/>
            <a:ext cx="825545" cy="782096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0065807" y="1802042"/>
            <a:ext cx="720182" cy="657840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t>课程分类与标签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https://d.book118.com/025142234014011102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106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2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2024-09-10T20:14:04.191</cp:lastPrinted>
  <dcterms:created xsi:type="dcterms:W3CDTF">2024-09-10T12:14:04Z</dcterms:created>
  <dcterms:modified xsi:type="dcterms:W3CDTF">2024-09-10T12:14:06Z</dcterms:modified>
</cp:coreProperties>
</file>