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23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0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B0CD5C-CA24-422E-87CC-FD511CBE9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0A27A-E91E-4290-BCAE-E18B1C359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95FF97-2394-406B-9060-19D8A4CB9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D9C76A-A346-478A-AFD7-FCA4C0609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3A6BDC-0137-4217-AF83-32085D08E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2816A0-BD88-47A1-ADF8-F82AA5590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5BDFDB-1CD8-4D65-81A9-55202DDCA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2A5EF9-A0F3-45DE-885A-55097A316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1B8608-2016-4EBF-935E-50FF6950B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1CE43-D8F8-4BA6-8F10-10F059CEC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FE3564-FD79-48D8-831A-C2FC3CFC8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0" name="Vector_#color-2096&amp;300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Union_#color-2096&amp;2012"/>
          <p:cNvSpPr/>
          <p:nvPr userDrawn="1">
            <p:custDataLst>
              <p:tags r:id="rId3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Vector_#color-2096&amp;2039"/>
          <p:cNvSpPr/>
          <p:nvPr userDrawn="1">
            <p:custDataLst>
              <p:tags r:id="rId4"/>
            </p:custDataLst>
          </p:nvPr>
        </p:nvSpPr>
        <p:spPr>
          <a:xfrm>
            <a:off x="1773936" y="4343400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Vector_#color-2096&amp;3034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8" name="Vector_#color-2096&amp;3037"/>
          <p:cNvSpPr/>
          <p:nvPr userDrawn="1">
            <p:custDataLst>
              <p:tags r:id="rId6"/>
            </p:custDataLst>
          </p:nvPr>
        </p:nvSpPr>
        <p:spPr>
          <a:xfrm>
            <a:off x="10930128" y="5385816"/>
            <a:ext cx="1261872" cy="1472184"/>
          </a:xfrm>
          <a:custGeom>
            <a:rect l="l" t="t" r="r" b="b"/>
            <a:pathLst>
              <a:path w="1261872" h="1472184">
                <a:moveTo>
                  <a:pt x="1261872" y="64008"/>
                </a:moveTo>
                <a:lnTo>
                  <a:pt x="1261872" y="1472184"/>
                </a:lnTo>
                <a:lnTo>
                  <a:pt x="128016" y="1472184"/>
                </a:lnTo>
                <a:cubicBezTo>
                  <a:pt x="91440" y="1417320"/>
                  <a:pt x="64008" y="1353312"/>
                  <a:pt x="45720" y="1289304"/>
                </a:cubicBezTo>
                <a:cubicBezTo>
                  <a:pt x="-137160" y="722376"/>
                  <a:pt x="256032" y="128016"/>
                  <a:pt x="749808" y="18288"/>
                </a:cubicBezTo>
                <a:lnTo>
                  <a:pt x="749808" y="18288"/>
                </a:lnTo>
                <a:cubicBezTo>
                  <a:pt x="923544" y="-18288"/>
                  <a:pt x="1097280" y="0"/>
                  <a:pt x="1261872" y="640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Vector (Stroke)_#color-2096&amp;3040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Vector (Stroke)_#color-2096&amp;3043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4" name="Vector 2 (Stroke)_#color-2096&amp;3046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2" name="Union1_#color-2096&amp;1988"/>
          <p:cNvSpPr/>
          <p:nvPr userDrawn="1">
            <p:custDataLst>
              <p:tags r:id="rId1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4" name="标题 1"/>
          <p:cNvSpPr>
            <a:spLocks noGrp="1"/>
          </p:cNvSpPr>
          <p:nvPr>
            <p:ph type="ctrTitle"/>
            <p:custDataLst>
              <p:tags r:id="rId14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6" name="署名占位符 10"/>
          <p:cNvSpPr>
            <a:spLocks noGrp="1"/>
          </p:cNvSpPr>
          <p:nvPr>
            <p:ph type="body" sz="quarter" idx="17" hasCustomPrompt="1"/>
            <p:custDataLst>
              <p:tags r:id="rId15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8" name="Vector-2096&amp;3052"/>
          <p:cNvSpPr/>
          <p:nvPr userDrawn="1">
            <p:custDataLst>
              <p:tags r:id="rId1"/>
            </p:custDataLst>
          </p:nvPr>
        </p:nvSpPr>
        <p:spPr>
          <a:xfrm>
            <a:off x="987552" y="0"/>
            <a:ext cx="4498848" cy="2916936"/>
          </a:xfrm>
          <a:custGeom>
            <a:rect l="l" t="t" r="r" b="b"/>
            <a:pathLst>
              <a:path w="4498848" h="2916936">
                <a:moveTo>
                  <a:pt x="4343400" y="1719072"/>
                </a:moveTo>
                <a:cubicBezTo>
                  <a:pt x="4590288" y="1207008"/>
                  <a:pt x="4517136" y="585216"/>
                  <a:pt x="4261104" y="128016"/>
                </a:cubicBezTo>
                <a:lnTo>
                  <a:pt x="4261104" y="128016"/>
                </a:lnTo>
                <a:cubicBezTo>
                  <a:pt x="4233672" y="82296"/>
                  <a:pt x="4206240" y="45720"/>
                  <a:pt x="4178808" y="0"/>
                </a:cubicBezTo>
                <a:lnTo>
                  <a:pt x="219456" y="0"/>
                </a:lnTo>
                <a:cubicBezTo>
                  <a:pt x="-137160" y="704088"/>
                  <a:pt x="-54864" y="1664208"/>
                  <a:pt x="448056" y="2258568"/>
                </a:cubicBezTo>
                <a:cubicBezTo>
                  <a:pt x="1417320" y="3410712"/>
                  <a:pt x="3749040" y="2953512"/>
                  <a:pt x="4343400" y="1719072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0" name="Vector (Stroke)-2096&amp;305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3401568" cy="557784"/>
          </a:xfrm>
          <a:custGeom>
            <a:rect l="l" t="t" r="r" b="b"/>
            <a:pathLst>
              <a:path w="3401567" h="557784">
                <a:moveTo>
                  <a:pt x="0" y="402336"/>
                </a:moveTo>
                <a:cubicBezTo>
                  <a:pt x="749808" y="548640"/>
                  <a:pt x="1828800" y="612648"/>
                  <a:pt x="2980944" y="137160"/>
                </a:cubicBezTo>
                <a:cubicBezTo>
                  <a:pt x="3090672" y="91440"/>
                  <a:pt x="3191256" y="45720"/>
                  <a:pt x="3291840" y="0"/>
                </a:cubicBezTo>
                <a:lnTo>
                  <a:pt x="3401568" y="0"/>
                </a:lnTo>
                <a:cubicBezTo>
                  <a:pt x="3273552" y="64008"/>
                  <a:pt x="3145536" y="128016"/>
                  <a:pt x="2999232" y="182880"/>
                </a:cubicBezTo>
                <a:lnTo>
                  <a:pt x="2999232" y="182880"/>
                </a:lnTo>
                <a:cubicBezTo>
                  <a:pt x="1837944" y="658368"/>
                  <a:pt x="749808" y="603504"/>
                  <a:pt x="0" y="457200"/>
                </a:cubicBezTo>
                <a:lnTo>
                  <a:pt x="0" y="402336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2" name="Vector-2096&amp;3049"/>
          <p:cNvSpPr/>
          <p:nvPr userDrawn="1">
            <p:custDataLst>
              <p:tags r:id="rId3"/>
            </p:custDataLst>
          </p:nvPr>
        </p:nvSpPr>
        <p:spPr>
          <a:xfrm>
            <a:off x="0" y="3822192"/>
            <a:ext cx="4462272" cy="3035808"/>
          </a:xfrm>
          <a:custGeom>
            <a:rect l="l" t="t" r="r" b="b"/>
            <a:pathLst>
              <a:path w="4462272" h="3035808">
                <a:moveTo>
                  <a:pt x="4462272" y="3035808"/>
                </a:moveTo>
                <a:cubicBezTo>
                  <a:pt x="4361688" y="2871216"/>
                  <a:pt x="4242816" y="2724912"/>
                  <a:pt x="4096512" y="2633472"/>
                </a:cubicBezTo>
                <a:cubicBezTo>
                  <a:pt x="3694176" y="2395728"/>
                  <a:pt x="3154680" y="2578608"/>
                  <a:pt x="2615184" y="2761488"/>
                </a:cubicBezTo>
                <a:lnTo>
                  <a:pt x="2615184" y="2761488"/>
                </a:lnTo>
                <a:cubicBezTo>
                  <a:pt x="2322576" y="2862072"/>
                  <a:pt x="2084832" y="2953512"/>
                  <a:pt x="1892808" y="3035808"/>
                </a:cubicBezTo>
                <a:lnTo>
                  <a:pt x="4462272" y="3035808"/>
                </a:lnTo>
                <a:moveTo>
                  <a:pt x="768096" y="3035808"/>
                </a:moveTo>
                <a:lnTo>
                  <a:pt x="0" y="3035808"/>
                </a:lnTo>
                <a:lnTo>
                  <a:pt x="0" y="0"/>
                </a:lnTo>
                <a:cubicBezTo>
                  <a:pt x="137160" y="0"/>
                  <a:pt x="283464" y="27432"/>
                  <a:pt x="420624" y="82296"/>
                </a:cubicBezTo>
                <a:cubicBezTo>
                  <a:pt x="987552" y="301752"/>
                  <a:pt x="1426464" y="960120"/>
                  <a:pt x="1325880" y="1472184"/>
                </a:cubicBezTo>
                <a:cubicBezTo>
                  <a:pt x="1289304" y="1700784"/>
                  <a:pt x="1143000" y="1847088"/>
                  <a:pt x="1005840" y="1993392"/>
                </a:cubicBezTo>
                <a:cubicBezTo>
                  <a:pt x="841248" y="2157984"/>
                  <a:pt x="676656" y="2322576"/>
                  <a:pt x="649224" y="2624328"/>
                </a:cubicBezTo>
                <a:cubicBezTo>
                  <a:pt x="630936" y="2788920"/>
                  <a:pt x="676656" y="2926080"/>
                  <a:pt x="768096" y="30358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4" name="Union-2096&amp;2067"/>
          <p:cNvSpPr/>
          <p:nvPr userDrawn="1">
            <p:custDataLst>
              <p:tags r:id="rId4"/>
            </p:custDataLst>
          </p:nvPr>
        </p:nvSpPr>
        <p:spPr>
          <a:xfrm>
            <a:off x="10460736" y="128016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 anchor="b">
            <a:normAutofit/>
          </a:bodyPr>
          <a:lstStyle>
            <a:lvl1pPr algn="ctr">
              <a:defRPr sz="6000">
                <a:solidFill>
                  <a:schemeClr val="accent1">
                    <a:lumMod val="20000"/>
                    <a:lumOff val="8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Vector_#color-2096&amp;3058"/>
          <p:cNvSpPr/>
          <p:nvPr userDrawn="1">
            <p:custDataLst>
              <p:tags r:id="rId1"/>
            </p:custDataLst>
          </p:nvPr>
        </p:nvSpPr>
        <p:spPr>
          <a:xfrm>
            <a:off x="4626864" y="1984248"/>
            <a:ext cx="7562088" cy="4873752"/>
          </a:xfrm>
          <a:custGeom>
            <a:rect l="l" t="t" r="r" b="b"/>
            <a:pathLst>
              <a:path w="7562088" h="4873752">
                <a:moveTo>
                  <a:pt x="7562088" y="411480"/>
                </a:moveTo>
                <a:lnTo>
                  <a:pt x="7562088" y="4873752"/>
                </a:lnTo>
                <a:lnTo>
                  <a:pt x="0" y="4873752"/>
                </a:lnTo>
                <a:cubicBezTo>
                  <a:pt x="82296" y="4334256"/>
                  <a:pt x="347472" y="3822192"/>
                  <a:pt x="740664" y="3584448"/>
                </a:cubicBezTo>
                <a:cubicBezTo>
                  <a:pt x="1289304" y="3255264"/>
                  <a:pt x="2020824" y="3502152"/>
                  <a:pt x="2752344" y="3749040"/>
                </a:cubicBezTo>
                <a:lnTo>
                  <a:pt x="2752344" y="3749040"/>
                </a:lnTo>
                <a:cubicBezTo>
                  <a:pt x="3200400" y="3904488"/>
                  <a:pt x="3547872" y="4041648"/>
                  <a:pt x="3822192" y="4160520"/>
                </a:cubicBezTo>
                <a:cubicBezTo>
                  <a:pt x="4370832" y="4389120"/>
                  <a:pt x="4654296" y="4507992"/>
                  <a:pt x="4965192" y="4352544"/>
                </a:cubicBezTo>
                <a:cubicBezTo>
                  <a:pt x="5294376" y="4178808"/>
                  <a:pt x="5458968" y="3922776"/>
                  <a:pt x="5422392" y="3557016"/>
                </a:cubicBezTo>
                <a:cubicBezTo>
                  <a:pt x="5385816" y="3154680"/>
                  <a:pt x="5166360" y="2926080"/>
                  <a:pt x="4946904" y="2706624"/>
                </a:cubicBezTo>
                <a:cubicBezTo>
                  <a:pt x="4754880" y="2514600"/>
                  <a:pt x="4562856" y="2313432"/>
                  <a:pt x="4498848" y="2002536"/>
                </a:cubicBezTo>
                <a:cubicBezTo>
                  <a:pt x="4370832" y="1298448"/>
                  <a:pt x="4974336" y="411480"/>
                  <a:pt x="5733288" y="109728"/>
                </a:cubicBezTo>
                <a:cubicBezTo>
                  <a:pt x="6400800" y="-155448"/>
                  <a:pt x="7059168" y="91440"/>
                  <a:pt x="7562088" y="411480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6" name="Vector_#color-2096&amp;3061"/>
          <p:cNvSpPr/>
          <p:nvPr userDrawn="1">
            <p:custDataLst>
              <p:tags r:id="rId2"/>
            </p:custDataLst>
          </p:nvPr>
        </p:nvSpPr>
        <p:spPr>
          <a:xfrm>
            <a:off x="6199632" y="0"/>
            <a:ext cx="4059936" cy="1600200"/>
          </a:xfrm>
          <a:custGeom>
            <a:rect l="l" t="t" r="r" b="b"/>
            <a:pathLst>
              <a:path w="4059936" h="1600200">
                <a:moveTo>
                  <a:pt x="4059936" y="0"/>
                </a:moveTo>
                <a:lnTo>
                  <a:pt x="0" y="0"/>
                </a:lnTo>
                <a:cubicBezTo>
                  <a:pt x="9144" y="173736"/>
                  <a:pt x="54864" y="347472"/>
                  <a:pt x="137160" y="512064"/>
                </a:cubicBezTo>
                <a:cubicBezTo>
                  <a:pt x="667512" y="1627632"/>
                  <a:pt x="2788920" y="2048256"/>
                  <a:pt x="3666744" y="996696"/>
                </a:cubicBezTo>
                <a:cubicBezTo>
                  <a:pt x="3895344" y="722376"/>
                  <a:pt x="4032504" y="365760"/>
                  <a:pt x="4059936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8" name="Union-2096&amp;3612"/>
          <p:cNvSpPr/>
          <p:nvPr userDrawn="1">
            <p:custDataLst>
              <p:tags r:id="rId3"/>
            </p:custDataLst>
          </p:nvPr>
        </p:nvSpPr>
        <p:spPr>
          <a:xfrm>
            <a:off x="6473952" y="923544"/>
            <a:ext cx="2743200" cy="1060704"/>
          </a:xfrm>
          <a:custGeom>
            <a:rect l="l" t="t" r="r" b="b"/>
            <a:pathLst>
              <a:path w="2743200" h="1060704">
                <a:moveTo>
                  <a:pt x="1956816" y="64008"/>
                </a:moveTo>
                <a:cubicBezTo>
                  <a:pt x="1929384" y="64008"/>
                  <a:pt x="1901952" y="64008"/>
                  <a:pt x="1874520" y="64008"/>
                </a:cubicBezTo>
                <a:cubicBezTo>
                  <a:pt x="1874520" y="64008"/>
                  <a:pt x="1865376" y="64008"/>
                  <a:pt x="1856232" y="64008"/>
                </a:cubicBezTo>
                <a:cubicBezTo>
                  <a:pt x="1847088" y="64008"/>
                  <a:pt x="1837944" y="64008"/>
                  <a:pt x="1819656" y="54864"/>
                </a:cubicBezTo>
                <a:cubicBezTo>
                  <a:pt x="1819656" y="54864"/>
                  <a:pt x="1819656" y="45720"/>
                  <a:pt x="1819656" y="45720"/>
                </a:cubicBezTo>
                <a:cubicBezTo>
                  <a:pt x="1828800" y="36576"/>
                  <a:pt x="1847088" y="27432"/>
                  <a:pt x="1856232" y="27432"/>
                </a:cubicBezTo>
                <a:cubicBezTo>
                  <a:pt x="1856232" y="27432"/>
                  <a:pt x="1865376" y="27432"/>
                  <a:pt x="1865376" y="27432"/>
                </a:cubicBezTo>
                <a:cubicBezTo>
                  <a:pt x="1892808" y="18288"/>
                  <a:pt x="1911096" y="9144"/>
                  <a:pt x="1938528" y="0"/>
                </a:cubicBezTo>
                <a:cubicBezTo>
                  <a:pt x="1984248" y="-9144"/>
                  <a:pt x="1993392" y="54864"/>
                  <a:pt x="1956816" y="64008"/>
                </a:cubicBezTo>
                <a:moveTo>
                  <a:pt x="1581912" y="109728"/>
                </a:moveTo>
                <a:lnTo>
                  <a:pt x="1636776" y="109728"/>
                </a:lnTo>
                <a:cubicBezTo>
                  <a:pt x="1655064" y="109728"/>
                  <a:pt x="1682496" y="100584"/>
                  <a:pt x="1709928" y="100584"/>
                </a:cubicBezTo>
                <a:cubicBezTo>
                  <a:pt x="1728216" y="91440"/>
                  <a:pt x="1728216" y="45720"/>
                  <a:pt x="1700784" y="45720"/>
                </a:cubicBezTo>
                <a:cubicBezTo>
                  <a:pt x="1691640" y="45720"/>
                  <a:pt x="1682496" y="45720"/>
                  <a:pt x="1673352" y="45720"/>
                </a:cubicBezTo>
                <a:cubicBezTo>
                  <a:pt x="1673352" y="45720"/>
                  <a:pt x="1673352" y="54864"/>
                  <a:pt x="1673352" y="54864"/>
                </a:cubicBezTo>
                <a:cubicBezTo>
                  <a:pt x="1655064" y="54864"/>
                  <a:pt x="1645920" y="64008"/>
                  <a:pt x="1627632" y="64008"/>
                </a:cubicBezTo>
                <a:cubicBezTo>
                  <a:pt x="1618488" y="64008"/>
                  <a:pt x="1618488" y="64008"/>
                  <a:pt x="1609344" y="73152"/>
                </a:cubicBezTo>
                <a:cubicBezTo>
                  <a:pt x="1591056" y="73152"/>
                  <a:pt x="1572768" y="73152"/>
                  <a:pt x="1563624" y="91440"/>
                </a:cubicBezTo>
                <a:cubicBezTo>
                  <a:pt x="1554480" y="91440"/>
                  <a:pt x="1554480" y="100584"/>
                  <a:pt x="1563624" y="100584"/>
                </a:cubicBezTo>
                <a:cubicBezTo>
                  <a:pt x="1572768" y="109728"/>
                  <a:pt x="1572768" y="109728"/>
                  <a:pt x="1581912" y="109728"/>
                </a:cubicBezTo>
                <a:moveTo>
                  <a:pt x="694944" y="54864"/>
                </a:moveTo>
                <a:cubicBezTo>
                  <a:pt x="722376" y="45720"/>
                  <a:pt x="749808" y="45720"/>
                  <a:pt x="777240" y="54864"/>
                </a:cubicBezTo>
                <a:cubicBezTo>
                  <a:pt x="795528" y="64008"/>
                  <a:pt x="795528" y="82296"/>
                  <a:pt x="777240" y="91440"/>
                </a:cubicBezTo>
                <a:cubicBezTo>
                  <a:pt x="758952" y="100584"/>
                  <a:pt x="722376" y="100584"/>
                  <a:pt x="694944" y="100584"/>
                </a:cubicBezTo>
                <a:cubicBezTo>
                  <a:pt x="676656" y="109728"/>
                  <a:pt x="649224" y="109728"/>
                  <a:pt x="621792" y="118872"/>
                </a:cubicBezTo>
                <a:cubicBezTo>
                  <a:pt x="576072" y="128016"/>
                  <a:pt x="566928" y="36576"/>
                  <a:pt x="621792" y="45720"/>
                </a:cubicBezTo>
                <a:cubicBezTo>
                  <a:pt x="649224" y="54864"/>
                  <a:pt x="667512" y="54864"/>
                  <a:pt x="694944" y="54864"/>
                </a:cubicBezTo>
                <a:moveTo>
                  <a:pt x="2688336" y="173736"/>
                </a:moveTo>
                <a:cubicBezTo>
                  <a:pt x="2706624" y="173736"/>
                  <a:pt x="2724912" y="173736"/>
                  <a:pt x="2734056" y="182880"/>
                </a:cubicBezTo>
                <a:cubicBezTo>
                  <a:pt x="2752344" y="192024"/>
                  <a:pt x="2743200" y="210312"/>
                  <a:pt x="2724912" y="210312"/>
                </a:cubicBezTo>
                <a:cubicBezTo>
                  <a:pt x="2715768" y="210312"/>
                  <a:pt x="2697480" y="210312"/>
                  <a:pt x="2688336" y="219456"/>
                </a:cubicBezTo>
                <a:cubicBezTo>
                  <a:pt x="2679192" y="219456"/>
                  <a:pt x="2660904" y="219456"/>
                  <a:pt x="2651760" y="219456"/>
                </a:cubicBezTo>
                <a:cubicBezTo>
                  <a:pt x="2642616" y="228600"/>
                  <a:pt x="2633472" y="228600"/>
                  <a:pt x="2633472" y="228600"/>
                </a:cubicBezTo>
                <a:cubicBezTo>
                  <a:pt x="2624328" y="228600"/>
                  <a:pt x="2615184" y="228600"/>
                  <a:pt x="2606040" y="228600"/>
                </a:cubicBezTo>
                <a:cubicBezTo>
                  <a:pt x="2606040" y="228600"/>
                  <a:pt x="2606040" y="228600"/>
                  <a:pt x="2606040" y="228600"/>
                </a:cubicBezTo>
                <a:cubicBezTo>
                  <a:pt x="2596896" y="237744"/>
                  <a:pt x="2587752" y="237744"/>
                  <a:pt x="2569464" y="228600"/>
                </a:cubicBezTo>
                <a:cubicBezTo>
                  <a:pt x="2542032" y="219456"/>
                  <a:pt x="2560320" y="173736"/>
                  <a:pt x="2587752" y="173736"/>
                </a:cubicBezTo>
                <a:cubicBezTo>
                  <a:pt x="2587752" y="173736"/>
                  <a:pt x="2596896" y="173736"/>
                  <a:pt x="2596896" y="173736"/>
                </a:cubicBezTo>
                <a:cubicBezTo>
                  <a:pt x="2606040" y="173736"/>
                  <a:pt x="2615184" y="173736"/>
                  <a:pt x="2615184" y="173736"/>
                </a:cubicBezTo>
                <a:lnTo>
                  <a:pt x="2670048" y="173736"/>
                </a:lnTo>
                <a:cubicBezTo>
                  <a:pt x="2670048" y="173736"/>
                  <a:pt x="2679192" y="173736"/>
                  <a:pt x="2688336" y="173736"/>
                </a:cubicBezTo>
                <a:moveTo>
                  <a:pt x="1435608" y="713232"/>
                </a:moveTo>
                <a:cubicBezTo>
                  <a:pt x="1417320" y="713232"/>
                  <a:pt x="1399032" y="713232"/>
                  <a:pt x="1389888" y="713232"/>
                </a:cubicBezTo>
                <a:cubicBezTo>
                  <a:pt x="1380744" y="704088"/>
                  <a:pt x="1371600" y="704088"/>
                  <a:pt x="1362456" y="704088"/>
                </a:cubicBezTo>
                <a:cubicBezTo>
                  <a:pt x="1353312" y="704088"/>
                  <a:pt x="1344168" y="704088"/>
                  <a:pt x="1335024" y="704088"/>
                </a:cubicBezTo>
                <a:cubicBezTo>
                  <a:pt x="1335024" y="704088"/>
                  <a:pt x="1325880" y="704088"/>
                  <a:pt x="1316736" y="704088"/>
                </a:cubicBezTo>
                <a:lnTo>
                  <a:pt x="1298448" y="704088"/>
                </a:lnTo>
                <a:cubicBezTo>
                  <a:pt x="1298448" y="704088"/>
                  <a:pt x="1280160" y="704088"/>
                  <a:pt x="1280160" y="704088"/>
                </a:cubicBezTo>
                <a:cubicBezTo>
                  <a:pt x="1243584" y="694944"/>
                  <a:pt x="1216152" y="749808"/>
                  <a:pt x="1261872" y="768096"/>
                </a:cubicBezTo>
                <a:cubicBezTo>
                  <a:pt x="1271016" y="768096"/>
                  <a:pt x="1280160" y="768096"/>
                  <a:pt x="1280160" y="768096"/>
                </a:cubicBezTo>
                <a:cubicBezTo>
                  <a:pt x="1289304" y="768096"/>
                  <a:pt x="1289304" y="768096"/>
                  <a:pt x="1298448" y="768096"/>
                </a:cubicBezTo>
                <a:cubicBezTo>
                  <a:pt x="1307592" y="758952"/>
                  <a:pt x="1325880" y="758952"/>
                  <a:pt x="1344168" y="758952"/>
                </a:cubicBezTo>
                <a:cubicBezTo>
                  <a:pt x="1353312" y="758952"/>
                  <a:pt x="1353312" y="768096"/>
                  <a:pt x="1362456" y="768096"/>
                </a:cubicBezTo>
                <a:cubicBezTo>
                  <a:pt x="1371600" y="768096"/>
                  <a:pt x="1380744" y="768096"/>
                  <a:pt x="1389888" y="758952"/>
                </a:cubicBezTo>
                <a:cubicBezTo>
                  <a:pt x="1399032" y="758952"/>
                  <a:pt x="1399032" y="758952"/>
                  <a:pt x="1408176" y="758952"/>
                </a:cubicBezTo>
                <a:cubicBezTo>
                  <a:pt x="1408176" y="758952"/>
                  <a:pt x="1417320" y="758952"/>
                  <a:pt x="1426464" y="758952"/>
                </a:cubicBezTo>
                <a:cubicBezTo>
                  <a:pt x="1444752" y="758952"/>
                  <a:pt x="1453896" y="722376"/>
                  <a:pt x="1435608" y="713232"/>
                </a:cubicBezTo>
                <a:moveTo>
                  <a:pt x="1655064" y="1005840"/>
                </a:moveTo>
                <a:lnTo>
                  <a:pt x="1609344" y="1005840"/>
                </a:lnTo>
                <a:cubicBezTo>
                  <a:pt x="1600200" y="1005840"/>
                  <a:pt x="1600200" y="1005840"/>
                  <a:pt x="1591056" y="1005840"/>
                </a:cubicBez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cubicBezTo>
                  <a:pt x="1581912" y="1005840"/>
                  <a:pt x="1581912" y="1005840"/>
                  <a:pt x="1572768" y="1005840"/>
                </a:cubicBezTo>
                <a:cubicBezTo>
                  <a:pt x="1545336" y="1005840"/>
                  <a:pt x="1536192" y="1051560"/>
                  <a:pt x="1563624" y="1060704"/>
                </a:cubicBezTo>
                <a:cubicBezTo>
                  <a:pt x="1581912" y="1069848"/>
                  <a:pt x="1581912" y="1060704"/>
                  <a:pt x="1591056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9344" y="1060704"/>
                  <a:pt x="1609344" y="1060704"/>
                  <a:pt x="1618488" y="1060704"/>
                </a:cubicBezTo>
                <a:cubicBezTo>
                  <a:pt x="1627632" y="1060704"/>
                  <a:pt x="1636776" y="1060704"/>
                  <a:pt x="1636776" y="1051560"/>
                </a:cubicBezTo>
                <a:cubicBezTo>
                  <a:pt x="1655064" y="1051560"/>
                  <a:pt x="1664208" y="1051560"/>
                  <a:pt x="1682496" y="1051560"/>
                </a:cubicBezTo>
                <a:lnTo>
                  <a:pt x="1682496" y="1051560"/>
                </a:lnTo>
                <a:lnTo>
                  <a:pt x="1682496" y="1051560"/>
                </a:lnTo>
                <a:cubicBezTo>
                  <a:pt x="1691640" y="1042416"/>
                  <a:pt x="1709928" y="1042416"/>
                  <a:pt x="1719072" y="1042416"/>
                </a:cubicBezTo>
                <a:cubicBezTo>
                  <a:pt x="1728216" y="1042416"/>
                  <a:pt x="1737360" y="1024128"/>
                  <a:pt x="1728216" y="1014984"/>
                </a:cubicBezTo>
                <a:cubicBezTo>
                  <a:pt x="1709928" y="1005840"/>
                  <a:pt x="1691640" y="1005840"/>
                  <a:pt x="1673352" y="1005840"/>
                </a:cubicBezTo>
                <a:cubicBezTo>
                  <a:pt x="1664208" y="1005840"/>
                  <a:pt x="1664208" y="1005840"/>
                  <a:pt x="1655064" y="1005840"/>
                </a:cubicBezTo>
                <a:moveTo>
                  <a:pt x="1380744" y="914400"/>
                </a:moveTo>
                <a:cubicBezTo>
                  <a:pt x="1362456" y="914400"/>
                  <a:pt x="1344168" y="914400"/>
                  <a:pt x="1325880" y="914400"/>
                </a:cubicBezTo>
                <a:cubicBezTo>
                  <a:pt x="1307592" y="914400"/>
                  <a:pt x="1289304" y="914400"/>
                  <a:pt x="1271016" y="905256"/>
                </a:cubicBezTo>
                <a:cubicBezTo>
                  <a:pt x="1225296" y="905256"/>
                  <a:pt x="1216152" y="960120"/>
                  <a:pt x="1252728" y="969264"/>
                </a:cubicBezTo>
                <a:cubicBezTo>
                  <a:pt x="1271016" y="969264"/>
                  <a:pt x="1289304" y="969264"/>
                  <a:pt x="1307592" y="969264"/>
                </a:cubicBezTo>
                <a:cubicBezTo>
                  <a:pt x="1316736" y="969264"/>
                  <a:pt x="1325880" y="969264"/>
                  <a:pt x="1335024" y="969264"/>
                </a:cubicBezTo>
                <a:cubicBezTo>
                  <a:pt x="1353312" y="969264"/>
                  <a:pt x="1389888" y="969264"/>
                  <a:pt x="1399032" y="941832"/>
                </a:cubicBezTo>
                <a:lnTo>
                  <a:pt x="1399032" y="941832"/>
                </a:lnTo>
                <a:cubicBezTo>
                  <a:pt x="1399032" y="932688"/>
                  <a:pt x="1389888" y="914400"/>
                  <a:pt x="1380744" y="914400"/>
                </a:cubicBezTo>
                <a:moveTo>
                  <a:pt x="996696" y="594360"/>
                </a:moveTo>
                <a:lnTo>
                  <a:pt x="996696" y="594360"/>
                </a:lnTo>
                <a:cubicBezTo>
                  <a:pt x="1005840" y="594360"/>
                  <a:pt x="1014984" y="594360"/>
                  <a:pt x="1014984" y="594360"/>
                </a:cubicBezTo>
                <a:cubicBezTo>
                  <a:pt x="1024128" y="594360"/>
                  <a:pt x="1024128" y="594360"/>
                  <a:pt x="1033272" y="603504"/>
                </a:cubicBezTo>
                <a:cubicBezTo>
                  <a:pt x="1051560" y="603504"/>
                  <a:pt x="1078992" y="603504"/>
                  <a:pt x="1097280" y="621792"/>
                </a:cubicBezTo>
                <a:cubicBezTo>
                  <a:pt x="1106424" y="630936"/>
                  <a:pt x="1097280" y="649224"/>
                  <a:pt x="1078992" y="649224"/>
                </a:cubicBezTo>
                <a:lnTo>
                  <a:pt x="1014984" y="649224"/>
                </a:lnTo>
                <a:cubicBezTo>
                  <a:pt x="1005840" y="649224"/>
                  <a:pt x="1005840" y="649224"/>
                  <a:pt x="996696" y="649224"/>
                </a:cubicBezTo>
                <a:cubicBezTo>
                  <a:pt x="987552" y="640080"/>
                  <a:pt x="969264" y="640080"/>
                  <a:pt x="960120" y="649224"/>
                </a:cubicBezTo>
                <a:cubicBezTo>
                  <a:pt x="923544" y="658368"/>
                  <a:pt x="914400" y="603504"/>
                  <a:pt x="941832" y="594360"/>
                </a:cubicBezTo>
                <a:cubicBezTo>
                  <a:pt x="960120" y="585216"/>
                  <a:pt x="978408" y="594360"/>
                  <a:pt x="996696" y="594360"/>
                </a:cubicBezTo>
                <a:moveTo>
                  <a:pt x="1097280" y="374904"/>
                </a:moveTo>
                <a:cubicBezTo>
                  <a:pt x="1069848" y="374904"/>
                  <a:pt x="1051560" y="384048"/>
                  <a:pt x="1033272" y="384048"/>
                </a:cubicBezTo>
                <a:cubicBezTo>
                  <a:pt x="1014984" y="384048"/>
                  <a:pt x="996696" y="393192"/>
                  <a:pt x="978408" y="393192"/>
                </a:cubicBezTo>
                <a:cubicBezTo>
                  <a:pt x="960120" y="393192"/>
                  <a:pt x="950976" y="402336"/>
                  <a:pt x="950976" y="420624"/>
                </a:cubicBezTo>
                <a:cubicBezTo>
                  <a:pt x="960120" y="438912"/>
                  <a:pt x="969264" y="438912"/>
                  <a:pt x="987552" y="438912"/>
                </a:cubicBezTo>
                <a:cubicBezTo>
                  <a:pt x="996696" y="438912"/>
                  <a:pt x="1014984" y="438912"/>
                  <a:pt x="1024128" y="438912"/>
                </a:cubicBez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cubicBezTo>
                  <a:pt x="1033272" y="429768"/>
                  <a:pt x="1033272" y="429768"/>
                  <a:pt x="1042416" y="429768"/>
                </a:cubicBezTo>
                <a:cubicBezTo>
                  <a:pt x="1042416" y="429768"/>
                  <a:pt x="1051560" y="429768"/>
                  <a:pt x="1060704" y="429768"/>
                </a:cubicBezTo>
                <a:cubicBezTo>
                  <a:pt x="1078992" y="429768"/>
                  <a:pt x="1088136" y="429768"/>
                  <a:pt x="1097280" y="420624"/>
                </a:cubicBezTo>
                <a:cubicBezTo>
                  <a:pt x="1115568" y="411480"/>
                  <a:pt x="1115568" y="384048"/>
                  <a:pt x="1097280" y="374904"/>
                </a:cubicBezTo>
                <a:moveTo>
                  <a:pt x="1298448" y="228600"/>
                </a:moveTo>
                <a:cubicBezTo>
                  <a:pt x="1289304" y="228600"/>
                  <a:pt x="1280160" y="228600"/>
                  <a:pt x="1271016" y="237744"/>
                </a:cubicBezTo>
                <a:cubicBezTo>
                  <a:pt x="1261872" y="237744"/>
                  <a:pt x="1261872" y="237744"/>
                  <a:pt x="1252728" y="237744"/>
                </a:cubicBezTo>
                <a:cubicBezTo>
                  <a:pt x="1243584" y="237744"/>
                  <a:pt x="1243584" y="237744"/>
                  <a:pt x="1234440" y="237744"/>
                </a:cubicBezTo>
                <a:cubicBezTo>
                  <a:pt x="1188720" y="246888"/>
                  <a:pt x="1179576" y="173736"/>
                  <a:pt x="1225296" y="173736"/>
                </a:cubicBezTo>
                <a:cubicBezTo>
                  <a:pt x="1252728" y="173736"/>
                  <a:pt x="1280160" y="173736"/>
                  <a:pt x="1298448" y="173736"/>
                </a:cubicBezTo>
                <a:cubicBezTo>
                  <a:pt x="1325880" y="173736"/>
                  <a:pt x="1353312" y="173736"/>
                  <a:pt x="1371600" y="173736"/>
                </a:cubicBezTo>
                <a:cubicBezTo>
                  <a:pt x="1389888" y="173736"/>
                  <a:pt x="1389888" y="192024"/>
                  <a:pt x="1389888" y="201168"/>
                </a:cubicBezTo>
                <a:cubicBezTo>
                  <a:pt x="1371600" y="219456"/>
                  <a:pt x="1353312" y="219456"/>
                  <a:pt x="1325880" y="228600"/>
                </a:cubicBezTo>
                <a:cubicBezTo>
                  <a:pt x="1325880" y="228600"/>
                  <a:pt x="1325880" y="228600"/>
                  <a:pt x="1316736" y="228600"/>
                </a:cubicBezTo>
                <a:cubicBezTo>
                  <a:pt x="1307592" y="228600"/>
                  <a:pt x="1298448" y="228600"/>
                  <a:pt x="1298448" y="228600"/>
                </a:cubicBezTo>
                <a:moveTo>
                  <a:pt x="1609344" y="338328"/>
                </a:moveTo>
                <a:cubicBezTo>
                  <a:pt x="1618488" y="329184"/>
                  <a:pt x="1636776" y="329184"/>
                  <a:pt x="1655064" y="320040"/>
                </a:cubicBezTo>
                <a:cubicBezTo>
                  <a:pt x="1673352" y="310896"/>
                  <a:pt x="1691640" y="301752"/>
                  <a:pt x="1709928" y="283464"/>
                </a:cubicBezTo>
                <a:cubicBezTo>
                  <a:pt x="1709928" y="274320"/>
                  <a:pt x="1700784" y="265176"/>
                  <a:pt x="1691640" y="256032"/>
                </a:cubicBezTo>
                <a:cubicBezTo>
                  <a:pt x="1673352" y="256032"/>
                  <a:pt x="1655064" y="265176"/>
                  <a:pt x="1636776" y="265176"/>
                </a:cubicBezTo>
                <a:cubicBezTo>
                  <a:pt x="1627632" y="265176"/>
                  <a:pt x="1627632" y="265176"/>
                  <a:pt x="1627632" y="274320"/>
                </a:cubicBezTo>
                <a:cubicBezTo>
                  <a:pt x="1618488" y="274320"/>
                  <a:pt x="1609344" y="274320"/>
                  <a:pt x="1600200" y="283464"/>
                </a:cubicBezTo>
                <a:cubicBezTo>
                  <a:pt x="1591056" y="283464"/>
                  <a:pt x="1581912" y="292608"/>
                  <a:pt x="1563624" y="292608"/>
                </a:cubicBezTo>
                <a:cubicBezTo>
                  <a:pt x="1536192" y="320040"/>
                  <a:pt x="1572768" y="365760"/>
                  <a:pt x="1609344" y="338328"/>
                </a:cubicBezTo>
                <a:moveTo>
                  <a:pt x="2039112" y="292608"/>
                </a:moveTo>
                <a:cubicBezTo>
                  <a:pt x="2011680" y="301752"/>
                  <a:pt x="1984248" y="301752"/>
                  <a:pt x="1947672" y="310896"/>
                </a:cubicBezTo>
                <a:cubicBezTo>
                  <a:pt x="1911096" y="310896"/>
                  <a:pt x="1911096" y="246888"/>
                  <a:pt x="1947672" y="246888"/>
                </a:cubicBezTo>
                <a:cubicBezTo>
                  <a:pt x="1956816" y="246888"/>
                  <a:pt x="1975104" y="246888"/>
                  <a:pt x="1984248" y="246888"/>
                </a:cubicBezTo>
                <a:cubicBezTo>
                  <a:pt x="1993392" y="246888"/>
                  <a:pt x="2011680" y="246888"/>
                  <a:pt x="2020824" y="246888"/>
                </a:cubicBezTo>
                <a:lnTo>
                  <a:pt x="2057400" y="246888"/>
                </a:lnTo>
                <a:cubicBezTo>
                  <a:pt x="2057400" y="246888"/>
                  <a:pt x="2075688" y="246888"/>
                  <a:pt x="2066544" y="256032"/>
                </a:cubicBezTo>
                <a:cubicBezTo>
                  <a:pt x="2075688" y="246888"/>
                  <a:pt x="2093976" y="256032"/>
                  <a:pt x="2093976" y="274320"/>
                </a:cubicBezTo>
                <a:cubicBezTo>
                  <a:pt x="2084832" y="292608"/>
                  <a:pt x="2066544" y="292608"/>
                  <a:pt x="2048256" y="292608"/>
                </a:cubicBezTo>
                <a:cubicBezTo>
                  <a:pt x="2048256" y="292608"/>
                  <a:pt x="2048256" y="292608"/>
                  <a:pt x="2039112" y="292608"/>
                </a:cubicBezTo>
                <a:moveTo>
                  <a:pt x="2249424" y="411480"/>
                </a:moveTo>
                <a:cubicBezTo>
                  <a:pt x="2231136" y="402336"/>
                  <a:pt x="2203704" y="402336"/>
                  <a:pt x="2185416" y="402336"/>
                </a:cubicBezTo>
                <a:lnTo>
                  <a:pt x="2148840" y="402336"/>
                </a:lnTo>
                <a:lnTo>
                  <a:pt x="2139696" y="402336"/>
                </a:lnTo>
                <a:cubicBezTo>
                  <a:pt x="2130552" y="402336"/>
                  <a:pt x="2130552" y="402336"/>
                  <a:pt x="2130552" y="393192"/>
                </a:cubicBezTo>
                <a:cubicBezTo>
                  <a:pt x="2130552" y="393192"/>
                  <a:pt x="2121408" y="393192"/>
                  <a:pt x="2121408" y="393192"/>
                </a:cubicBezTo>
                <a:cubicBezTo>
                  <a:pt x="2103120" y="393192"/>
                  <a:pt x="2075688" y="420624"/>
                  <a:pt x="2093976" y="438912"/>
                </a:cubicBezTo>
                <a:cubicBezTo>
                  <a:pt x="2112264" y="466344"/>
                  <a:pt x="2148840" y="457200"/>
                  <a:pt x="2176272" y="448056"/>
                </a:cubicBezTo>
                <a:cubicBezTo>
                  <a:pt x="2185416" y="448056"/>
                  <a:pt x="2185416" y="448056"/>
                  <a:pt x="2194560" y="448056"/>
                </a:cubicBezTo>
                <a:cubicBezTo>
                  <a:pt x="2203704" y="448056"/>
                  <a:pt x="2267712" y="429768"/>
                  <a:pt x="2249424" y="411480"/>
                </a:cubicBezTo>
                <a:moveTo>
                  <a:pt x="1892808" y="448056"/>
                </a:moveTo>
                <a:cubicBezTo>
                  <a:pt x="1901952" y="448056"/>
                  <a:pt x="1911096" y="448056"/>
                  <a:pt x="1911096" y="457200"/>
                </a:cubicBezTo>
                <a:cubicBezTo>
                  <a:pt x="1911096" y="475488"/>
                  <a:pt x="1892808" y="475488"/>
                  <a:pt x="1874520" y="484632"/>
                </a:cubicBezTo>
                <a:lnTo>
                  <a:pt x="1874520" y="484632"/>
                </a:lnTo>
                <a:lnTo>
                  <a:pt x="1874520" y="484632"/>
                </a:lnTo>
                <a:lnTo>
                  <a:pt x="1874520" y="484632"/>
                </a:lnTo>
                <a:cubicBezTo>
                  <a:pt x="1874520" y="484632"/>
                  <a:pt x="1865376" y="484632"/>
                  <a:pt x="1865376" y="484632"/>
                </a:cubicBezTo>
                <a:cubicBezTo>
                  <a:pt x="1847088" y="493776"/>
                  <a:pt x="1828800" y="493776"/>
                  <a:pt x="1810512" y="502920"/>
                </a:cubicBezTo>
                <a:cubicBezTo>
                  <a:pt x="1810512" y="502920"/>
                  <a:pt x="1801368" y="502920"/>
                  <a:pt x="1792224" y="512064"/>
                </a:cubicBezTo>
                <a:cubicBezTo>
                  <a:pt x="1783080" y="512064"/>
                  <a:pt x="1773936" y="512064"/>
                  <a:pt x="1773936" y="512064"/>
                </a:cubicBezTo>
                <a:cubicBezTo>
                  <a:pt x="1737360" y="521208"/>
                  <a:pt x="1728216" y="475488"/>
                  <a:pt x="1755648" y="466344"/>
                </a:cubicBezTo>
                <a:cubicBezTo>
                  <a:pt x="1783080" y="457200"/>
                  <a:pt x="1810512" y="448056"/>
                  <a:pt x="1837944" y="448056"/>
                </a:cubicBezTo>
                <a:cubicBezTo>
                  <a:pt x="1847088" y="448056"/>
                  <a:pt x="1865376" y="448056"/>
                  <a:pt x="1874520" y="448056"/>
                </a:cubicBezTo>
                <a:lnTo>
                  <a:pt x="1892808" y="448056"/>
                </a:lnTo>
                <a:moveTo>
                  <a:pt x="2084832" y="621792"/>
                </a:moveTo>
                <a:cubicBezTo>
                  <a:pt x="2066544" y="621792"/>
                  <a:pt x="2048256" y="621792"/>
                  <a:pt x="2029968" y="621792"/>
                </a:cubicBezTo>
                <a:cubicBezTo>
                  <a:pt x="2020824" y="621792"/>
                  <a:pt x="2011680" y="621792"/>
                  <a:pt x="2002536" y="621792"/>
                </a:cubicBezTo>
                <a:cubicBezTo>
                  <a:pt x="1993392" y="621792"/>
                  <a:pt x="1993392" y="621792"/>
                  <a:pt x="1984248" y="621792"/>
                </a:cubicBezTo>
                <a:cubicBezTo>
                  <a:pt x="1956816" y="621792"/>
                  <a:pt x="1956816" y="658368"/>
                  <a:pt x="1975104" y="667512"/>
                </a:cubicBezTo>
                <a:cubicBezTo>
                  <a:pt x="1993392" y="676656"/>
                  <a:pt x="2011680" y="676656"/>
                  <a:pt x="2029968" y="667512"/>
                </a:cubicBezTo>
                <a:cubicBezTo>
                  <a:pt x="2029968" y="667512"/>
                  <a:pt x="2039112" y="667512"/>
                  <a:pt x="2039112" y="667512"/>
                </a:cubicBezTo>
                <a:cubicBezTo>
                  <a:pt x="2039112" y="658368"/>
                  <a:pt x="2048256" y="658368"/>
                  <a:pt x="2057400" y="658368"/>
                </a:cubicBezTo>
                <a:cubicBezTo>
                  <a:pt x="2066544" y="649224"/>
                  <a:pt x="2084832" y="649224"/>
                  <a:pt x="2093976" y="630936"/>
                </a:cubicBezTo>
                <a:cubicBezTo>
                  <a:pt x="2103120" y="630936"/>
                  <a:pt x="2093976" y="621792"/>
                  <a:pt x="2084832" y="621792"/>
                </a:cubicBezTo>
                <a:moveTo>
                  <a:pt x="2496312" y="521208"/>
                </a:moveTo>
                <a:cubicBezTo>
                  <a:pt x="2523744" y="512064"/>
                  <a:pt x="2532888" y="512064"/>
                  <a:pt x="2560320" y="512064"/>
                </a:cubicBezTo>
                <a:cubicBezTo>
                  <a:pt x="2560320" y="512064"/>
                  <a:pt x="2569464" y="521208"/>
                  <a:pt x="2560320" y="530352"/>
                </a:cubicBezTo>
                <a:cubicBezTo>
                  <a:pt x="2551176" y="539496"/>
                  <a:pt x="2542032" y="548640"/>
                  <a:pt x="2523744" y="548640"/>
                </a:cubicBezTo>
                <a:cubicBezTo>
                  <a:pt x="2523744" y="557784"/>
                  <a:pt x="2514600" y="557784"/>
                  <a:pt x="2505456" y="557784"/>
                </a:cubicBezTo>
                <a:cubicBezTo>
                  <a:pt x="2505456" y="557784"/>
                  <a:pt x="2505456" y="566928"/>
                  <a:pt x="2505456" y="566928"/>
                </a:cubicBezTo>
                <a:lnTo>
                  <a:pt x="2505456" y="566928"/>
                </a:lnTo>
                <a:cubicBezTo>
                  <a:pt x="2487168" y="566928"/>
                  <a:pt x="2459736" y="576072"/>
                  <a:pt x="2441448" y="566928"/>
                </a:cubicBezTo>
                <a:cubicBezTo>
                  <a:pt x="2423160" y="548640"/>
                  <a:pt x="2432304" y="521208"/>
                  <a:pt x="2450592" y="521208"/>
                </a:cubicBezTo>
                <a:cubicBezTo>
                  <a:pt x="2459736" y="521208"/>
                  <a:pt x="2468880" y="521208"/>
                  <a:pt x="2468880" y="521208"/>
                </a:cubicBezTo>
                <a:cubicBezTo>
                  <a:pt x="2478024" y="521208"/>
                  <a:pt x="2487168" y="521208"/>
                  <a:pt x="2496312" y="521208"/>
                </a:cubicBezTo>
                <a:moveTo>
                  <a:pt x="978408" y="804672"/>
                </a:moveTo>
                <a:lnTo>
                  <a:pt x="978408" y="804672"/>
                </a:lnTo>
                <a:cubicBezTo>
                  <a:pt x="950976" y="795528"/>
                  <a:pt x="932688" y="795528"/>
                  <a:pt x="905256" y="795528"/>
                </a:cubicBezTo>
                <a:cubicBezTo>
                  <a:pt x="896112" y="795528"/>
                  <a:pt x="886968" y="795528"/>
                  <a:pt x="877824" y="795528"/>
                </a:cubicBezTo>
                <a:lnTo>
                  <a:pt x="877824" y="795528"/>
                </a:lnTo>
                <a:cubicBezTo>
                  <a:pt x="859536" y="795528"/>
                  <a:pt x="841248" y="786384"/>
                  <a:pt x="822960" y="804672"/>
                </a:cubicBezTo>
                <a:cubicBezTo>
                  <a:pt x="813816" y="813816"/>
                  <a:pt x="813816" y="822960"/>
                  <a:pt x="822960" y="832104"/>
                </a:cubicBezTo>
                <a:cubicBezTo>
                  <a:pt x="841248" y="850392"/>
                  <a:pt x="877824" y="850392"/>
                  <a:pt x="905256" y="841248"/>
                </a:cubicBezTo>
                <a:lnTo>
                  <a:pt x="905256" y="841248"/>
                </a:lnTo>
                <a:lnTo>
                  <a:pt x="905256" y="841248"/>
                </a:lnTo>
                <a:cubicBezTo>
                  <a:pt x="905256" y="841248"/>
                  <a:pt x="914400" y="841248"/>
                  <a:pt x="914400" y="841248"/>
                </a:cubicBezTo>
                <a:cubicBezTo>
                  <a:pt x="923544" y="841248"/>
                  <a:pt x="932688" y="841248"/>
                  <a:pt x="941832" y="841248"/>
                </a:cubicBezTo>
                <a:cubicBezTo>
                  <a:pt x="960120" y="841248"/>
                  <a:pt x="978408" y="841248"/>
                  <a:pt x="987552" y="832104"/>
                </a:cubicBezTo>
                <a:cubicBezTo>
                  <a:pt x="1005840" y="822960"/>
                  <a:pt x="996696" y="804672"/>
                  <a:pt x="987552" y="804672"/>
                </a:cubicBezTo>
                <a:lnTo>
                  <a:pt x="978408" y="804672"/>
                </a:lnTo>
                <a:moveTo>
                  <a:pt x="667512" y="630936"/>
                </a:moveTo>
                <a:cubicBezTo>
                  <a:pt x="676656" y="640080"/>
                  <a:pt x="694944" y="640080"/>
                  <a:pt x="704088" y="640080"/>
                </a:cubicBezTo>
                <a:cubicBezTo>
                  <a:pt x="713232" y="640080"/>
                  <a:pt x="740664" y="649224"/>
                  <a:pt x="740664" y="667512"/>
                </a:cubicBezTo>
                <a:cubicBezTo>
                  <a:pt x="740664" y="676656"/>
                  <a:pt x="731520" y="676656"/>
                  <a:pt x="731520" y="676656"/>
                </a:cubicBezTo>
                <a:cubicBezTo>
                  <a:pt x="722376" y="667512"/>
                  <a:pt x="713232" y="676656"/>
                  <a:pt x="704088" y="676656"/>
                </a:cubicBezTo>
                <a:cubicBezTo>
                  <a:pt x="694944" y="676656"/>
                  <a:pt x="685800" y="676656"/>
                  <a:pt x="685800" y="676656"/>
                </a:cubicBezTo>
                <a:cubicBezTo>
                  <a:pt x="649224" y="676656"/>
                  <a:pt x="621792" y="676656"/>
                  <a:pt x="585216" y="676656"/>
                </a:cubicBezTo>
                <a:cubicBezTo>
                  <a:pt x="557784" y="667512"/>
                  <a:pt x="566928" y="612648"/>
                  <a:pt x="603504" y="621792"/>
                </a:cubicBezTo>
                <a:cubicBezTo>
                  <a:pt x="621792" y="630936"/>
                  <a:pt x="649224" y="630936"/>
                  <a:pt x="667512" y="630936"/>
                </a:cubicBezTo>
                <a:moveTo>
                  <a:pt x="740664" y="365760"/>
                </a:moveTo>
                <a:cubicBezTo>
                  <a:pt x="713232" y="347472"/>
                  <a:pt x="694944" y="338328"/>
                  <a:pt x="667512" y="329184"/>
                </a:cubicBezTo>
                <a:cubicBezTo>
                  <a:pt x="658368" y="329184"/>
                  <a:pt x="658368" y="329184"/>
                  <a:pt x="658368" y="329184"/>
                </a:cubicBez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cubicBezTo>
                  <a:pt x="640080" y="320040"/>
                  <a:pt x="621792" y="320040"/>
                  <a:pt x="603504" y="320040"/>
                </a:cubicBezTo>
                <a:cubicBezTo>
                  <a:pt x="576072" y="320040"/>
                  <a:pt x="557784" y="338328"/>
                  <a:pt x="576072" y="365760"/>
                </a:cubicBezTo>
                <a:cubicBezTo>
                  <a:pt x="585216" y="374904"/>
                  <a:pt x="612648" y="384048"/>
                  <a:pt x="630936" y="384048"/>
                </a:cubicBezTo>
                <a:cubicBezTo>
                  <a:pt x="640080" y="384048"/>
                  <a:pt x="640080" y="384048"/>
                  <a:pt x="649224" y="384048"/>
                </a:cubicBezTo>
                <a:cubicBezTo>
                  <a:pt x="658368" y="384048"/>
                  <a:pt x="667512" y="384048"/>
                  <a:pt x="667512" y="384048"/>
                </a:cubicBezTo>
                <a:lnTo>
                  <a:pt x="667512" y="384048"/>
                </a:lnTo>
                <a:cubicBezTo>
                  <a:pt x="694944" y="393192"/>
                  <a:pt x="722376" y="393192"/>
                  <a:pt x="731520" y="393192"/>
                </a:cubicBezTo>
                <a:cubicBezTo>
                  <a:pt x="749808" y="384048"/>
                  <a:pt x="749808" y="365760"/>
                  <a:pt x="740664" y="365760"/>
                </a:cubicBezTo>
                <a:moveTo>
                  <a:pt x="2203704" y="91440"/>
                </a:moveTo>
                <a:cubicBezTo>
                  <a:pt x="2221992" y="91440"/>
                  <a:pt x="2240280" y="91440"/>
                  <a:pt x="2258568" y="82296"/>
                </a:cubicBezTo>
                <a:cubicBezTo>
                  <a:pt x="2313432" y="64008"/>
                  <a:pt x="2267712" y="-9144"/>
                  <a:pt x="2231136" y="27432"/>
                </a:cubicBezTo>
                <a:cubicBezTo>
                  <a:pt x="2221992" y="36576"/>
                  <a:pt x="2203704" y="36576"/>
                  <a:pt x="2194560" y="45720"/>
                </a:cubicBezTo>
                <a:cubicBezTo>
                  <a:pt x="2185416" y="45720"/>
                  <a:pt x="2185416" y="45720"/>
                  <a:pt x="2176272" y="45720"/>
                </a:cubicBezTo>
                <a:cubicBezTo>
                  <a:pt x="2176272" y="45720"/>
                  <a:pt x="2167128" y="45720"/>
                  <a:pt x="2167128" y="45720"/>
                </a:cubicBezTo>
                <a:cubicBezTo>
                  <a:pt x="2157984" y="45720"/>
                  <a:pt x="2157984" y="54864"/>
                  <a:pt x="2157984" y="54864"/>
                </a:cubicBezTo>
                <a:lnTo>
                  <a:pt x="2157984" y="54864"/>
                </a:lnTo>
                <a:cubicBezTo>
                  <a:pt x="2148840" y="54864"/>
                  <a:pt x="2148840" y="54864"/>
                  <a:pt x="2139696" y="54864"/>
                </a:cubicBezTo>
                <a:cubicBezTo>
                  <a:pt x="2121408" y="64008"/>
                  <a:pt x="2121408" y="82296"/>
                  <a:pt x="2139696" y="91440"/>
                </a:cubicBezTo>
                <a:cubicBezTo>
                  <a:pt x="2148840" y="100584"/>
                  <a:pt x="2167128" y="100584"/>
                  <a:pt x="2185416" y="91440"/>
                </a:cubicBezTo>
                <a:cubicBezTo>
                  <a:pt x="2194560" y="91440"/>
                  <a:pt x="2194560" y="91440"/>
                  <a:pt x="2203704" y="91440"/>
                </a:cubicBezTo>
                <a:moveTo>
                  <a:pt x="2276856" y="685800"/>
                </a:moveTo>
                <a:lnTo>
                  <a:pt x="2276856" y="685800"/>
                </a:lnTo>
                <a:lnTo>
                  <a:pt x="2276856" y="685800"/>
                </a:lnTo>
                <a:lnTo>
                  <a:pt x="2276856" y="685800"/>
                </a:lnTo>
                <a:cubicBezTo>
                  <a:pt x="2276856" y="685800"/>
                  <a:pt x="2276856" y="685800"/>
                  <a:pt x="2286000" y="685800"/>
                </a:cubicBezTo>
                <a:cubicBezTo>
                  <a:pt x="2304288" y="694944"/>
                  <a:pt x="2304288" y="722376"/>
                  <a:pt x="2295144" y="731520"/>
                </a:cubicBezTo>
                <a:cubicBezTo>
                  <a:pt x="2286000" y="740664"/>
                  <a:pt x="2267712" y="740664"/>
                  <a:pt x="2258568" y="740664"/>
                </a:cubicBezTo>
                <a:cubicBezTo>
                  <a:pt x="2249424" y="749808"/>
                  <a:pt x="2249424" y="749808"/>
                  <a:pt x="2240280" y="749808"/>
                </a:cubicBezTo>
                <a:cubicBezTo>
                  <a:pt x="2231136" y="749808"/>
                  <a:pt x="2212848" y="749808"/>
                  <a:pt x="2203704" y="749808"/>
                </a:cubicBezTo>
                <a:cubicBezTo>
                  <a:pt x="2194560" y="758952"/>
                  <a:pt x="2185416" y="758952"/>
                  <a:pt x="2176272" y="758952"/>
                </a:cubicBezTo>
                <a:cubicBezTo>
                  <a:pt x="2130552" y="768096"/>
                  <a:pt x="2121408" y="694944"/>
                  <a:pt x="2157984" y="685800"/>
                </a:cubicBezTo>
                <a:cubicBezTo>
                  <a:pt x="2167128" y="685800"/>
                  <a:pt x="2167128" y="685800"/>
                  <a:pt x="2167128" y="685800"/>
                </a:cubicBezTo>
                <a:cubicBezTo>
                  <a:pt x="2194560" y="685800"/>
                  <a:pt x="2203704" y="676656"/>
                  <a:pt x="2231136" y="676656"/>
                </a:cubicBezTo>
                <a:cubicBezTo>
                  <a:pt x="2240280" y="676656"/>
                  <a:pt x="2258568" y="685800"/>
                  <a:pt x="2276856" y="685800"/>
                </a:cubicBezTo>
                <a:lnTo>
                  <a:pt x="2276856" y="685800"/>
                </a:lnTo>
                <a:moveTo>
                  <a:pt x="2011680" y="905256"/>
                </a:moveTo>
                <a:lnTo>
                  <a:pt x="1956816" y="896112"/>
                </a:lnTo>
                <a:cubicBezTo>
                  <a:pt x="1947672" y="896112"/>
                  <a:pt x="1920240" y="896112"/>
                  <a:pt x="1911096" y="886968"/>
                </a:cubicBezTo>
                <a:cubicBezTo>
                  <a:pt x="1865376" y="877824"/>
                  <a:pt x="1847088" y="950976"/>
                  <a:pt x="1892808" y="950976"/>
                </a:cubicBezTo>
                <a:cubicBezTo>
                  <a:pt x="1901952" y="960120"/>
                  <a:pt x="1911096" y="960120"/>
                  <a:pt x="1911096" y="960120"/>
                </a:cubicBezTo>
                <a:cubicBezTo>
                  <a:pt x="1920240" y="960120"/>
                  <a:pt x="1920240" y="950976"/>
                  <a:pt x="1920240" y="950976"/>
                </a:cubicBezTo>
                <a:lnTo>
                  <a:pt x="1956816" y="950976"/>
                </a:lnTo>
                <a:cubicBezTo>
                  <a:pt x="1965960" y="950976"/>
                  <a:pt x="1965960" y="950976"/>
                  <a:pt x="1965960" y="950976"/>
                </a:cubicBezTo>
                <a:cubicBezTo>
                  <a:pt x="1993392" y="950976"/>
                  <a:pt x="2002536" y="950976"/>
                  <a:pt x="2020824" y="932688"/>
                </a:cubicBezTo>
                <a:cubicBezTo>
                  <a:pt x="2029968" y="923544"/>
                  <a:pt x="2029968" y="905256"/>
                  <a:pt x="2011680" y="905256"/>
                </a:cubicBezTo>
                <a:moveTo>
                  <a:pt x="1426464" y="475488"/>
                </a:moveTo>
                <a:cubicBezTo>
                  <a:pt x="1453896" y="475488"/>
                  <a:pt x="1481328" y="475488"/>
                  <a:pt x="1508760" y="475488"/>
                </a:cubicBezTo>
                <a:cubicBezTo>
                  <a:pt x="1527048" y="484632"/>
                  <a:pt x="1527048" y="502920"/>
                  <a:pt x="1517904" y="512064"/>
                </a:cubicBezTo>
                <a:cubicBezTo>
                  <a:pt x="1499616" y="521208"/>
                  <a:pt x="1481328" y="521208"/>
                  <a:pt x="1472184" y="521208"/>
                </a:cubicBezTo>
                <a:cubicBezTo>
                  <a:pt x="1463040" y="521208"/>
                  <a:pt x="1453896" y="521208"/>
                  <a:pt x="1444752" y="521208"/>
                </a:cubicBezTo>
                <a:cubicBezTo>
                  <a:pt x="1435608" y="521208"/>
                  <a:pt x="1435608" y="521208"/>
                  <a:pt x="1426464" y="530352"/>
                </a:cubicBezTo>
                <a:cubicBezTo>
                  <a:pt x="1417320" y="530352"/>
                  <a:pt x="1408176" y="530352"/>
                  <a:pt x="1399032" y="530352"/>
                </a:cubicBezTo>
                <a:cubicBezTo>
                  <a:pt x="1399032" y="530352"/>
                  <a:pt x="1389888" y="530352"/>
                  <a:pt x="1389888" y="530352"/>
                </a:cubicBezTo>
                <a:cubicBezTo>
                  <a:pt x="1389888" y="530352"/>
                  <a:pt x="1380744" y="530352"/>
                  <a:pt x="1380744" y="530352"/>
                </a:cubicBezTo>
                <a:cubicBezTo>
                  <a:pt x="1353312" y="548640"/>
                  <a:pt x="1325880" y="502920"/>
                  <a:pt x="1353312" y="484632"/>
                </a:cubicBezTo>
                <a:cubicBezTo>
                  <a:pt x="1371600" y="484632"/>
                  <a:pt x="1389888" y="475488"/>
                  <a:pt x="1408176" y="475488"/>
                </a:cubicBezTo>
                <a:cubicBezTo>
                  <a:pt x="1417320" y="475488"/>
                  <a:pt x="1417320" y="475488"/>
                  <a:pt x="1426464" y="475488"/>
                </a:cubicBezTo>
                <a:moveTo>
                  <a:pt x="1773936" y="685800"/>
                </a:moveTo>
                <a:cubicBezTo>
                  <a:pt x="1773936" y="685800"/>
                  <a:pt x="1764792" y="685800"/>
                  <a:pt x="1764792" y="685800"/>
                </a:cubicBezTo>
                <a:cubicBezTo>
                  <a:pt x="1755648" y="685800"/>
                  <a:pt x="1755648" y="685800"/>
                  <a:pt x="1746504" y="694944"/>
                </a:cubicBezTo>
                <a:cubicBezTo>
                  <a:pt x="1737360" y="694944"/>
                  <a:pt x="1728216" y="694944"/>
                  <a:pt x="1719072" y="704088"/>
                </a:cubicBezTo>
                <a:cubicBezTo>
                  <a:pt x="1709928" y="704088"/>
                  <a:pt x="1700784" y="704088"/>
                  <a:pt x="1691640" y="704088"/>
                </a:cubicBezTo>
                <a:cubicBezTo>
                  <a:pt x="1682496" y="713232"/>
                  <a:pt x="1673352" y="713232"/>
                  <a:pt x="1655064" y="713232"/>
                </a:cubicBezTo>
                <a:cubicBezTo>
                  <a:pt x="1627632" y="731520"/>
                  <a:pt x="1636776" y="777240"/>
                  <a:pt x="1673352" y="768096"/>
                </a:cubicBezTo>
                <a:cubicBezTo>
                  <a:pt x="1700784" y="758952"/>
                  <a:pt x="1728216" y="749808"/>
                  <a:pt x="1755648" y="740664"/>
                </a:cubicBezTo>
                <a:cubicBezTo>
                  <a:pt x="1755648" y="731520"/>
                  <a:pt x="1755648" y="731520"/>
                  <a:pt x="1764792" y="731520"/>
                </a:cubicBezTo>
                <a:cubicBezTo>
                  <a:pt x="1773936" y="722376"/>
                  <a:pt x="1792224" y="713232"/>
                  <a:pt x="1792224" y="694944"/>
                </a:cubicBezTo>
                <a:cubicBezTo>
                  <a:pt x="1792224" y="685800"/>
                  <a:pt x="1783080" y="676656"/>
                  <a:pt x="1773936" y="685800"/>
                </a:cubicBezTo>
                <a:moveTo>
                  <a:pt x="923544" y="182880"/>
                </a:moveTo>
                <a:cubicBezTo>
                  <a:pt x="914400" y="192024"/>
                  <a:pt x="914400" y="192024"/>
                  <a:pt x="905256" y="192024"/>
                </a:cubicBezTo>
                <a:cubicBezTo>
                  <a:pt x="868680" y="201168"/>
                  <a:pt x="868680" y="137160"/>
                  <a:pt x="905256" y="137160"/>
                </a:cubicBezTo>
                <a:lnTo>
                  <a:pt x="950976" y="137160"/>
                </a:lnTo>
                <a:cubicBezTo>
                  <a:pt x="969264" y="137160"/>
                  <a:pt x="987552" y="137160"/>
                  <a:pt x="996696" y="146304"/>
                </a:cubicBezTo>
                <a:cubicBezTo>
                  <a:pt x="1014984" y="146304"/>
                  <a:pt x="1005840" y="173736"/>
                  <a:pt x="987552" y="173736"/>
                </a:cubicBezTo>
                <a:cubicBezTo>
                  <a:pt x="978408" y="173736"/>
                  <a:pt x="969264" y="173736"/>
                  <a:pt x="960120" y="182880"/>
                </a:cubicBezTo>
                <a:cubicBezTo>
                  <a:pt x="950976" y="182880"/>
                  <a:pt x="950976" y="182880"/>
                  <a:pt x="950976" y="182880"/>
                </a:cubicBezTo>
                <a:cubicBezTo>
                  <a:pt x="941832" y="182880"/>
                  <a:pt x="932688" y="182880"/>
                  <a:pt x="923544" y="182880"/>
                </a:cubicBezTo>
                <a:moveTo>
                  <a:pt x="347472" y="164592"/>
                </a:moveTo>
                <a:cubicBezTo>
                  <a:pt x="374904" y="155448"/>
                  <a:pt x="402336" y="155448"/>
                  <a:pt x="420624" y="155448"/>
                </a:cubicBezTo>
                <a:cubicBezTo>
                  <a:pt x="429768" y="155448"/>
                  <a:pt x="448056" y="137160"/>
                  <a:pt x="438912" y="137160"/>
                </a:cubicBezTo>
                <a:cubicBezTo>
                  <a:pt x="429768" y="109728"/>
                  <a:pt x="402336" y="109728"/>
                  <a:pt x="384048" y="109728"/>
                </a:cubicBezTo>
                <a:cubicBezTo>
                  <a:pt x="374904" y="109728"/>
                  <a:pt x="365760" y="109728"/>
                  <a:pt x="365760" y="109728"/>
                </a:cubicBezTo>
                <a:cubicBezTo>
                  <a:pt x="356616" y="109728"/>
                  <a:pt x="347472" y="109728"/>
                  <a:pt x="338328" y="100584"/>
                </a:cubicBezTo>
                <a:lnTo>
                  <a:pt x="329184" y="100584"/>
                </a:lnTo>
                <a:cubicBezTo>
                  <a:pt x="329184" y="100584"/>
                  <a:pt x="310896" y="100584"/>
                  <a:pt x="310896" y="100584"/>
                </a:cubicBezTo>
                <a:cubicBezTo>
                  <a:pt x="292608" y="91440"/>
                  <a:pt x="274320" y="109728"/>
                  <a:pt x="274320" y="137160"/>
                </a:cubicBezTo>
                <a:lnTo>
                  <a:pt x="274320" y="137160"/>
                </a:lnTo>
                <a:cubicBezTo>
                  <a:pt x="274320" y="146304"/>
                  <a:pt x="283464" y="164592"/>
                  <a:pt x="292608" y="164592"/>
                </a:cubicBezTo>
                <a:cubicBezTo>
                  <a:pt x="310896" y="173736"/>
                  <a:pt x="329184" y="164592"/>
                  <a:pt x="347472" y="164592"/>
                </a:cubicBezTo>
                <a:lnTo>
                  <a:pt x="347472" y="164592"/>
                </a:lnTo>
                <a:cubicBezTo>
                  <a:pt x="347472" y="164592"/>
                  <a:pt x="347472" y="164592"/>
                  <a:pt x="347472" y="164592"/>
                </a:cubicBezTo>
                <a:moveTo>
                  <a:pt x="365760" y="438912"/>
                </a:moveTo>
                <a:cubicBezTo>
                  <a:pt x="374904" y="448056"/>
                  <a:pt x="384048" y="448056"/>
                  <a:pt x="393192" y="448056"/>
                </a:cubicBezTo>
                <a:cubicBezTo>
                  <a:pt x="402336" y="448056"/>
                  <a:pt x="402336" y="448056"/>
                  <a:pt x="411480" y="448056"/>
                </a:cubicBezTo>
                <a:lnTo>
                  <a:pt x="411480" y="448056"/>
                </a:lnTo>
                <a:lnTo>
                  <a:pt x="411480" y="448056"/>
                </a:lnTo>
                <a:cubicBezTo>
                  <a:pt x="429768" y="448056"/>
                  <a:pt x="457200" y="448056"/>
                  <a:pt x="466344" y="475488"/>
                </a:cubicBezTo>
                <a:cubicBezTo>
                  <a:pt x="475488" y="484632"/>
                  <a:pt x="466344" y="502920"/>
                  <a:pt x="457200" y="502920"/>
                </a:cubicBezTo>
                <a:cubicBezTo>
                  <a:pt x="429768" y="502920"/>
                  <a:pt x="402336" y="502920"/>
                  <a:pt x="384048" y="502920"/>
                </a:cubicBezTo>
                <a:lnTo>
                  <a:pt x="374904" y="502920"/>
                </a:lnTo>
                <a:cubicBezTo>
                  <a:pt x="356616" y="512064"/>
                  <a:pt x="347472" y="512064"/>
                  <a:pt x="329184" y="502920"/>
                </a:cubicBezTo>
                <a:cubicBezTo>
                  <a:pt x="310896" y="502920"/>
                  <a:pt x="301752" y="484632"/>
                  <a:pt x="301752" y="475488"/>
                </a:cubicBezTo>
                <a:lnTo>
                  <a:pt x="301752" y="475488"/>
                </a:lnTo>
                <a:cubicBezTo>
                  <a:pt x="301752" y="448056"/>
                  <a:pt x="329184" y="429768"/>
                  <a:pt x="347472" y="438912"/>
                </a:cubicBezTo>
                <a:cubicBezTo>
                  <a:pt x="347472" y="438912"/>
                  <a:pt x="356616" y="438912"/>
                  <a:pt x="365760" y="438912"/>
                </a:cubicBezTo>
                <a:lnTo>
                  <a:pt x="365760" y="438912"/>
                </a:lnTo>
                <a:moveTo>
                  <a:pt x="91440" y="283464"/>
                </a:moveTo>
                <a:cubicBezTo>
                  <a:pt x="82296" y="283464"/>
                  <a:pt x="73152" y="283464"/>
                  <a:pt x="64008" y="274320"/>
                </a:cubicBezTo>
                <a:lnTo>
                  <a:pt x="54864" y="274320"/>
                </a:lnTo>
                <a:cubicBezTo>
                  <a:pt x="54864" y="274320"/>
                  <a:pt x="36576" y="274320"/>
                  <a:pt x="36576" y="274320"/>
                </a:cubicBezTo>
                <a:cubicBezTo>
                  <a:pt x="18288" y="274320"/>
                  <a:pt x="0" y="283464"/>
                  <a:pt x="0" y="310896"/>
                </a:cubicBezTo>
                <a:lnTo>
                  <a:pt x="0" y="310896"/>
                </a:lnTo>
                <a:cubicBezTo>
                  <a:pt x="0" y="329184"/>
                  <a:pt x="9144" y="338328"/>
                  <a:pt x="18288" y="338328"/>
                </a:cubicBezTo>
                <a:cubicBezTo>
                  <a:pt x="36576" y="347472"/>
                  <a:pt x="54864" y="347472"/>
                  <a:pt x="73152" y="347472"/>
                </a:cubicBezTo>
                <a:lnTo>
                  <a:pt x="73152" y="338328"/>
                </a:lnTo>
                <a:cubicBezTo>
                  <a:pt x="100584" y="338328"/>
                  <a:pt x="128016" y="338328"/>
                  <a:pt x="146304" y="338328"/>
                </a:cubicBezTo>
                <a:lnTo>
                  <a:pt x="146304" y="338328"/>
                </a:lnTo>
                <a:cubicBezTo>
                  <a:pt x="155448" y="338328"/>
                  <a:pt x="173736" y="320040"/>
                  <a:pt x="164592" y="310896"/>
                </a:cubicBezTo>
                <a:cubicBezTo>
                  <a:pt x="155448" y="283464"/>
                  <a:pt x="128016" y="283464"/>
                  <a:pt x="100584" y="283464"/>
                </a:cubicBezTo>
                <a:cubicBezTo>
                  <a:pt x="100584" y="283464"/>
                  <a:pt x="91440" y="283464"/>
                  <a:pt x="91440" y="283464"/>
                </a:cubicBezTo>
                <a:moveTo>
                  <a:pt x="2386584" y="283464"/>
                </a:moveTo>
                <a:cubicBezTo>
                  <a:pt x="2395728" y="283464"/>
                  <a:pt x="2404872" y="274320"/>
                  <a:pt x="2414016" y="274320"/>
                </a:cubicBezTo>
                <a:cubicBezTo>
                  <a:pt x="2423160" y="274320"/>
                  <a:pt x="2441448" y="283464"/>
                  <a:pt x="2432304" y="301752"/>
                </a:cubicBezTo>
                <a:cubicBezTo>
                  <a:pt x="2432304" y="329184"/>
                  <a:pt x="2404872" y="338328"/>
                  <a:pt x="2377440" y="338328"/>
                </a:cubicBezTo>
                <a:cubicBezTo>
                  <a:pt x="2350008" y="338328"/>
                  <a:pt x="2322576" y="338328"/>
                  <a:pt x="2295144" y="338328"/>
                </a:cubicBezTo>
                <a:cubicBezTo>
                  <a:pt x="2286000" y="329184"/>
                  <a:pt x="2286000" y="310896"/>
                  <a:pt x="2295144" y="310896"/>
                </a:cubicBezTo>
                <a:cubicBezTo>
                  <a:pt x="2304288" y="301752"/>
                  <a:pt x="2313432" y="301752"/>
                  <a:pt x="2313432" y="301752"/>
                </a:cubicBezTo>
                <a:cubicBezTo>
                  <a:pt x="2322576" y="301752"/>
                  <a:pt x="2322576" y="301752"/>
                  <a:pt x="2331720" y="292608"/>
                </a:cubicBezTo>
                <a:cubicBezTo>
                  <a:pt x="2340864" y="292608"/>
                  <a:pt x="2350008" y="292608"/>
                  <a:pt x="2359152" y="292608"/>
                </a:cubicBezTo>
                <a:cubicBezTo>
                  <a:pt x="2368296" y="292608"/>
                  <a:pt x="2368296" y="292608"/>
                  <a:pt x="2368296" y="292608"/>
                </a:cubicBezTo>
                <a:cubicBezTo>
                  <a:pt x="2377440" y="292608"/>
                  <a:pt x="2377440" y="292608"/>
                  <a:pt x="2386584" y="283464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0" name="Vector (Stroke)_#color-2096&amp;3064"/>
          <p:cNvSpPr/>
          <p:nvPr userDrawn="1">
            <p:custDataLst>
              <p:tags r:id="rId4"/>
            </p:custDataLst>
          </p:nvPr>
        </p:nvSpPr>
        <p:spPr>
          <a:xfrm>
            <a:off x="246888" y="5678424"/>
            <a:ext cx="5980176" cy="1179576"/>
          </a:xfrm>
          <a:custGeom>
            <a:rect l="l" t="t" r="r" b="b"/>
            <a:pathLst>
              <a:path w="5980176" h="1179576">
                <a:moveTo>
                  <a:pt x="100584" y="1179576"/>
                </a:moveTo>
                <a:lnTo>
                  <a:pt x="0" y="1179576"/>
                </a:lnTo>
                <a:cubicBezTo>
                  <a:pt x="1207008" y="466344"/>
                  <a:pt x="2258568" y="228600"/>
                  <a:pt x="2898648" y="128016"/>
                </a:cubicBezTo>
                <a:cubicBezTo>
                  <a:pt x="3319272" y="64008"/>
                  <a:pt x="3913632" y="-18288"/>
                  <a:pt x="4471416" y="9144"/>
                </a:cubicBezTo>
                <a:cubicBezTo>
                  <a:pt x="5029200" y="36576"/>
                  <a:pt x="5550408" y="173736"/>
                  <a:pt x="5806440" y="585216"/>
                </a:cubicBezTo>
                <a:lnTo>
                  <a:pt x="5806440" y="585216"/>
                </a:lnTo>
                <a:cubicBezTo>
                  <a:pt x="5925312" y="768096"/>
                  <a:pt x="5971032" y="978408"/>
                  <a:pt x="5980176" y="1179576"/>
                </a:cubicBezTo>
                <a:lnTo>
                  <a:pt x="5925312" y="1179576"/>
                </a:lnTo>
                <a:cubicBezTo>
                  <a:pt x="5925312" y="978408"/>
                  <a:pt x="5879592" y="786384"/>
                  <a:pt x="5769864" y="612648"/>
                </a:cubicBezTo>
                <a:cubicBezTo>
                  <a:pt x="5522976" y="228600"/>
                  <a:pt x="5020056" y="82296"/>
                  <a:pt x="4471416" y="54864"/>
                </a:cubicBezTo>
                <a:cubicBezTo>
                  <a:pt x="3922776" y="27432"/>
                  <a:pt x="3328416" y="118872"/>
                  <a:pt x="2907792" y="182880"/>
                </a:cubicBezTo>
                <a:cubicBezTo>
                  <a:pt x="2276856" y="274320"/>
                  <a:pt x="1271016" y="502920"/>
                  <a:pt x="100584" y="1179576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2" name="Vector (Stroke)_#color-2096&amp;3067"/>
          <p:cNvSpPr/>
          <p:nvPr userDrawn="1">
            <p:custDataLst>
              <p:tags r:id="rId5"/>
            </p:custDataLst>
          </p:nvPr>
        </p:nvSpPr>
        <p:spPr>
          <a:xfrm>
            <a:off x="7754112" y="0"/>
            <a:ext cx="3072384" cy="6858000"/>
          </a:xfrm>
          <a:custGeom>
            <a:rect l="l" t="t" r="r" b="b"/>
            <a:pathLst>
              <a:path w="3072384" h="6858000">
                <a:moveTo>
                  <a:pt x="219456" y="0"/>
                </a:moveTo>
                <a:cubicBezTo>
                  <a:pt x="-36576" y="448056"/>
                  <a:pt x="-36576" y="731520"/>
                  <a:pt x="54864" y="932688"/>
                </a:cubicBezTo>
                <a:cubicBezTo>
                  <a:pt x="118872" y="1078992"/>
                  <a:pt x="246888" y="1170432"/>
                  <a:pt x="402336" y="1234440"/>
                </a:cubicBezTo>
                <a:cubicBezTo>
                  <a:pt x="548640" y="1289304"/>
                  <a:pt x="722376" y="1325880"/>
                  <a:pt x="914400" y="1362456"/>
                </a:cubicBezTo>
                <a:cubicBezTo>
                  <a:pt x="923544" y="1362456"/>
                  <a:pt x="932688" y="1362456"/>
                  <a:pt x="950976" y="1362456"/>
                </a:cubicBezTo>
                <a:cubicBezTo>
                  <a:pt x="1353312" y="1444752"/>
                  <a:pt x="1828800" y="1536192"/>
                  <a:pt x="2231136" y="1901952"/>
                </a:cubicBezTo>
                <a:cubicBezTo>
                  <a:pt x="2569464" y="2212848"/>
                  <a:pt x="2825496" y="2660904"/>
                  <a:pt x="2944368" y="3136392"/>
                </a:cubicBezTo>
                <a:cubicBezTo>
                  <a:pt x="3063240" y="3621024"/>
                  <a:pt x="3054096" y="4114800"/>
                  <a:pt x="2862072" y="4526280"/>
                </a:cubicBezTo>
                <a:cubicBezTo>
                  <a:pt x="2606040" y="5084064"/>
                  <a:pt x="2066544" y="5303520"/>
                  <a:pt x="1536192" y="5504688"/>
                </a:cubicBezTo>
                <a:cubicBezTo>
                  <a:pt x="1517904" y="5504688"/>
                  <a:pt x="1508760" y="5513832"/>
                  <a:pt x="1490472" y="5513832"/>
                </a:cubicBezTo>
                <a:lnTo>
                  <a:pt x="1490472" y="5522976"/>
                </a:lnTo>
                <a:lnTo>
                  <a:pt x="1490472" y="5522976"/>
                </a:lnTo>
                <a:cubicBezTo>
                  <a:pt x="1243584" y="5614416"/>
                  <a:pt x="996696" y="5705856"/>
                  <a:pt x="786384" y="5833872"/>
                </a:cubicBezTo>
                <a:cubicBezTo>
                  <a:pt x="566928" y="5961888"/>
                  <a:pt x="384048" y="6135624"/>
                  <a:pt x="292608" y="6391656"/>
                </a:cubicBezTo>
                <a:cubicBezTo>
                  <a:pt x="237744" y="6519672"/>
                  <a:pt x="210312" y="6675120"/>
                  <a:pt x="219456" y="6858000"/>
                </a:cubicBezTo>
                <a:lnTo>
                  <a:pt x="265176" y="6858000"/>
                </a:lnTo>
                <a:cubicBezTo>
                  <a:pt x="256032" y="6675120"/>
                  <a:pt x="292608" y="6528816"/>
                  <a:pt x="338328" y="6409944"/>
                </a:cubicBezTo>
                <a:cubicBezTo>
                  <a:pt x="429768" y="6172200"/>
                  <a:pt x="603504" y="5998464"/>
                  <a:pt x="813816" y="5870448"/>
                </a:cubicBezTo>
                <a:cubicBezTo>
                  <a:pt x="1014984" y="5751576"/>
                  <a:pt x="1261872" y="5660136"/>
                  <a:pt x="1508760" y="5568696"/>
                </a:cubicBezTo>
                <a:lnTo>
                  <a:pt x="1508760" y="5568696"/>
                </a:lnTo>
                <a:cubicBezTo>
                  <a:pt x="1527048" y="5559552"/>
                  <a:pt x="1536192" y="5559552"/>
                  <a:pt x="1554480" y="5550408"/>
                </a:cubicBezTo>
                <a:cubicBezTo>
                  <a:pt x="2075688" y="5349240"/>
                  <a:pt x="2633472" y="5129784"/>
                  <a:pt x="2907792" y="4544568"/>
                </a:cubicBezTo>
                <a:cubicBezTo>
                  <a:pt x="3108960" y="4123944"/>
                  <a:pt x="3118104" y="3611880"/>
                  <a:pt x="2990088" y="3127248"/>
                </a:cubicBezTo>
                <a:cubicBezTo>
                  <a:pt x="2871216" y="2642616"/>
                  <a:pt x="2615184" y="2176272"/>
                  <a:pt x="2267712" y="1865376"/>
                </a:cubicBezTo>
                <a:cubicBezTo>
                  <a:pt x="1847088" y="1490472"/>
                  <a:pt x="1362456" y="1389888"/>
                  <a:pt x="960120" y="1316736"/>
                </a:cubicBezTo>
                <a:cubicBezTo>
                  <a:pt x="950976" y="1316736"/>
                  <a:pt x="932688" y="1316736"/>
                  <a:pt x="923544" y="1307592"/>
                </a:cubicBezTo>
                <a:cubicBezTo>
                  <a:pt x="731520" y="1280160"/>
                  <a:pt x="566928" y="1243584"/>
                  <a:pt x="420624" y="1188720"/>
                </a:cubicBezTo>
                <a:cubicBezTo>
                  <a:pt x="274320" y="1133856"/>
                  <a:pt x="164592" y="1042416"/>
                  <a:pt x="100584" y="905256"/>
                </a:cubicBezTo>
                <a:cubicBezTo>
                  <a:pt x="18288" y="731520"/>
                  <a:pt x="9144" y="457200"/>
                  <a:pt x="274320" y="0"/>
                </a:cubicBezTo>
                <a:lnTo>
                  <a:pt x="219456" y="0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4" name="Vector_#color-2096&amp;2101"/>
          <p:cNvSpPr/>
          <p:nvPr userDrawn="1">
            <p:custDataLst>
              <p:tags r:id="rId6"/>
            </p:custDataLst>
          </p:nvPr>
        </p:nvSpPr>
        <p:spPr>
          <a:xfrm>
            <a:off x="2029968" y="1755648"/>
            <a:ext cx="2130552" cy="1865376"/>
          </a:xfrm>
          <a:custGeom>
            <a:rect l="l" t="t" r="r" b="b"/>
            <a:pathLst>
              <a:path w="2130552" h="1865376">
                <a:moveTo>
                  <a:pt x="109728" y="539496"/>
                </a:moveTo>
                <a:cubicBezTo>
                  <a:pt x="-9144" y="749808"/>
                  <a:pt x="-45720" y="1051560"/>
                  <a:pt x="73152" y="1298448"/>
                </a:cubicBezTo>
                <a:cubicBezTo>
                  <a:pt x="356616" y="1883664"/>
                  <a:pt x="1463040" y="2103120"/>
                  <a:pt x="1920240" y="1554480"/>
                </a:cubicBezTo>
                <a:cubicBezTo>
                  <a:pt x="2194560" y="1225296"/>
                  <a:pt x="2203704" y="658368"/>
                  <a:pt x="1938528" y="329184"/>
                </a:cubicBezTo>
                <a:cubicBezTo>
                  <a:pt x="1499616" y="-219456"/>
                  <a:pt x="438912" y="-36576"/>
                  <a:pt x="109728" y="539496"/>
                </a:cubicBezTo>
                <a:lnTo>
                  <a:pt x="109728" y="539496"/>
                </a:lnTo>
              </a:path>
            </a:pathLst>
          </a:custGeom>
          <a:solidFill>
            <a:schemeClr val="accent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38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 anchor="ctr">
            <a:normAutofit/>
          </a:bodyPr>
          <a:lstStyle>
            <a:lvl1pPr marL="0" indent="0" algn="ctr">
              <a:buNone/>
              <a:defRPr sz="5400" b="1">
                <a:solidFill>
                  <a:schemeClr val="lt1">
                    <a:lumMod val="100000"/>
                  </a:schemeClr>
                </a:solidFill>
                <a:latin typeface="+mj-lt"/>
                <a:ea typeface="+mj-ea"/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8740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5"/>
            <a:ext cx="10515600" cy="1087475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8" name="Vector_#color-2096&amp;307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0" name="Union1_#color-2096&amp;1988"/>
          <p:cNvSpPr/>
          <p:nvPr userDrawn="1">
            <p:custDataLst>
              <p:tags r:id="rId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2" name="Vector_#color-2096&amp;2143"/>
          <p:cNvSpPr/>
          <p:nvPr userDrawn="1">
            <p:custDataLst>
              <p:tags r:id="rId4"/>
            </p:custDataLst>
          </p:nvPr>
        </p:nvSpPr>
        <p:spPr>
          <a:xfrm>
            <a:off x="1774063" y="4343654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4" name="Vector_#color-2096&amp;3079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6" name="Vector_#color-2096&amp;3082"/>
          <p:cNvSpPr/>
          <p:nvPr userDrawn="1">
            <p:custDataLst>
              <p:tags r:id="rId6"/>
            </p:custDataLst>
          </p:nvPr>
        </p:nvSpPr>
        <p:spPr>
          <a:xfrm>
            <a:off x="10920984" y="5394960"/>
            <a:ext cx="1271016" cy="1463040"/>
          </a:xfrm>
          <a:custGeom>
            <a:rect l="l" t="t" r="r" b="b"/>
            <a:pathLst>
              <a:path w="1271016" h="1463040">
                <a:moveTo>
                  <a:pt x="1271016" y="45720"/>
                </a:moveTo>
                <a:lnTo>
                  <a:pt x="1271016" y="1463040"/>
                </a:lnTo>
                <a:lnTo>
                  <a:pt x="109728" y="1463040"/>
                </a:lnTo>
                <a:cubicBezTo>
                  <a:pt x="82296" y="1417320"/>
                  <a:pt x="64008" y="1371600"/>
                  <a:pt x="45720" y="1316736"/>
                </a:cubicBezTo>
                <a:cubicBezTo>
                  <a:pt x="-118872" y="822960"/>
                  <a:pt x="146304" y="219456"/>
                  <a:pt x="694944" y="45720"/>
                </a:cubicBezTo>
                <a:cubicBezTo>
                  <a:pt x="886968" y="-18288"/>
                  <a:pt x="1088136" y="-9144"/>
                  <a:pt x="1271016" y="4572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8" name="Vector (Stroke)_#color-2096&amp;3085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0" name="Vector (Stroke)_#color-2096&amp;3088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2" name="Vector 2 (Stroke)_#color-2096&amp;3091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4" name="Union_#color-2096&amp;2175"/>
          <p:cNvSpPr/>
          <p:nvPr userDrawn="1">
            <p:custDataLst>
              <p:tags r:id="rId10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32" name="署名占位符 10"/>
          <p:cNvSpPr>
            <a:spLocks noGrp="1"/>
          </p:cNvSpPr>
          <p:nvPr>
            <p:ph type="body" sz="quarter" idx="17" hasCustomPrompt="1"/>
            <p:custDataLst>
              <p:tags r:id="rId14"/>
            </p:custDataLst>
          </p:nvPr>
        </p:nvSpPr>
        <p:spPr>
          <a:xfrm>
            <a:off x="3977640" y="4095243"/>
            <a:ext cx="6745512" cy="1703006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  <p:sp>
        <p:nvSpPr>
          <p:cNvPr id="1048834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3977640" y="2077848"/>
            <a:ext cx="6745513" cy="180296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Vector_#color-2096&amp;3070"/>
          <p:cNvSpPr/>
          <p:nvPr userDrawn="1">
            <p:custDataLst>
              <p:tags r:id="rId12"/>
            </p:custDataLst>
          </p:nvPr>
        </p:nvSpPr>
        <p:spPr>
          <a:xfrm>
            <a:off x="10546715" y="0"/>
            <a:ext cx="1642745" cy="757555"/>
          </a:xfrm>
          <a:custGeom>
            <a:rect l="l" t="t" r="r" b="b"/>
            <a:pathLst>
              <a:path w="2002536" h="923544">
                <a:moveTo>
                  <a:pt x="9144" y="0"/>
                </a:moveTo>
                <a:lnTo>
                  <a:pt x="2002536" y="0"/>
                </a:lnTo>
                <a:lnTo>
                  <a:pt x="2002536" y="713232"/>
                </a:lnTo>
                <a:cubicBezTo>
                  <a:pt x="1920240" y="822960"/>
                  <a:pt x="1783080" y="941832"/>
                  <a:pt x="1600200" y="923544"/>
                </a:cubicBezTo>
                <a:cubicBezTo>
                  <a:pt x="1417320" y="905256"/>
                  <a:pt x="1234440" y="749808"/>
                  <a:pt x="1216152" y="594360"/>
                </a:cubicBezTo>
                <a:cubicBezTo>
                  <a:pt x="1207008" y="521208"/>
                  <a:pt x="1234440" y="466344"/>
                  <a:pt x="1261872" y="411480"/>
                </a:cubicBezTo>
                <a:cubicBezTo>
                  <a:pt x="1298448" y="347472"/>
                  <a:pt x="1335024" y="283464"/>
                  <a:pt x="1316736" y="192024"/>
                </a:cubicBezTo>
                <a:cubicBezTo>
                  <a:pt x="1298448" y="109728"/>
                  <a:pt x="1243584" y="64008"/>
                  <a:pt x="1161288" y="45720"/>
                </a:cubicBezTo>
                <a:cubicBezTo>
                  <a:pt x="1088136" y="36576"/>
                  <a:pt x="1033272" y="82296"/>
                  <a:pt x="923544" y="164592"/>
                </a:cubicBezTo>
                <a:cubicBezTo>
                  <a:pt x="868680" y="210312"/>
                  <a:pt x="804672" y="265176"/>
                  <a:pt x="722376" y="320040"/>
                </a:cubicBezTo>
                <a:lnTo>
                  <a:pt x="722376" y="320040"/>
                </a:lnTo>
                <a:cubicBezTo>
                  <a:pt x="576072" y="420624"/>
                  <a:pt x="429768" y="521208"/>
                  <a:pt x="292608" y="484632"/>
                </a:cubicBezTo>
                <a:cubicBezTo>
                  <a:pt x="109728" y="438912"/>
                  <a:pt x="-36576" y="182880"/>
                  <a:pt x="9144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4" name="Vector_#color-2096&amp;3073"/>
          <p:cNvSpPr/>
          <p:nvPr userDrawn="1">
            <p:custDataLst>
              <p:tags r:id="rId13"/>
            </p:custDataLst>
          </p:nvPr>
        </p:nvSpPr>
        <p:spPr>
          <a:xfrm>
            <a:off x="0" y="6262370"/>
            <a:ext cx="1275080" cy="595630"/>
          </a:xfrm>
          <a:custGeom>
            <a:rect l="l" t="t" r="r" b="b"/>
            <a:pathLst>
              <a:path w="1527048" h="713232">
                <a:moveTo>
                  <a:pt x="1527048" y="713232"/>
                </a:moveTo>
                <a:lnTo>
                  <a:pt x="0" y="713232"/>
                </a:lnTo>
                <a:lnTo>
                  <a:pt x="0" y="9144"/>
                </a:lnTo>
                <a:cubicBezTo>
                  <a:pt x="530352" y="-27432"/>
                  <a:pt x="1060704" y="118872"/>
                  <a:pt x="1380744" y="502920"/>
                </a:cubicBezTo>
                <a:cubicBezTo>
                  <a:pt x="1435608" y="566928"/>
                  <a:pt x="1481328" y="640080"/>
                  <a:pt x="1527048" y="713232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225" r:id="rId2"/>
    <p:sldLayoutId id="2147484226" r:id="rId3"/>
    <p:sldLayoutId id="2147484227" r:id="rId4"/>
    <p:sldLayoutId id="2147484228" r:id="rId5"/>
    <p:sldLayoutId id="2147484229" r:id="rId6"/>
    <p:sldLayoutId id="2147484230" r:id="rId7"/>
    <p:sldLayoutId id="2147484231" r:id="rId8"/>
    <p:sldLayoutId id="2147484232" r:id="rId9"/>
    <p:sldLayoutId id="2147484233" r:id="rId10"/>
    <p:sldLayoutId id="214748423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14" Type="http://schemas.openxmlformats.org/officeDocument/2006/relationships/tags" Target="../tags/tag148.xml" /><Relationship Id="rId15" Type="http://schemas.openxmlformats.org/officeDocument/2006/relationships/tags" Target="../tags/tag149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17" Type="http://schemas.openxmlformats.org/officeDocument/2006/relationships/tags" Target="../tags/tag199.xml" /><Relationship Id="rId18" Type="http://schemas.openxmlformats.org/officeDocument/2006/relationships/tags" Target="../tags/tag200.xml" /><Relationship Id="rId19" Type="http://schemas.openxmlformats.org/officeDocument/2006/relationships/tags" Target="../tags/tag201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14320123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>
            <a:normAutofit fontScale="95313"/>
          </a:bodyPr>
          <a:lstStyle/>
          <a:p>
            <a:r>
              <a:rPr lang="zh-CN" altLang="en-US"/>
              <a:t>路树修剪安全施工方案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68" name="序号"/>
          <p:cNvSpPr txBox="1"/>
          <p:nvPr>
            <p:custDataLst>
              <p:tags r:id="rId4"/>
            </p:custDataLst>
          </p:nvPr>
        </p:nvSpPr>
        <p:spPr>
          <a:xfrm>
            <a:off x="5260489" y="166608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01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0" name="项标题"/>
          <p:cNvSpPr txBox="1"/>
          <p:nvPr>
            <p:custDataLst>
              <p:tags r:id="rId5"/>
            </p:custDataLst>
          </p:nvPr>
        </p:nvSpPr>
        <p:spPr>
          <a:xfrm>
            <a:off x="6582927" y="176921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修剪前准备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72" name="序号"/>
          <p:cNvSpPr txBox="1"/>
          <p:nvPr>
            <p:custDataLst>
              <p:tags r:id="rId6"/>
            </p:custDataLst>
          </p:nvPr>
        </p:nvSpPr>
        <p:spPr>
          <a:xfrm>
            <a:off x="5260489" y="408432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04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4" name="项标题"/>
          <p:cNvSpPr txBox="1"/>
          <p:nvPr>
            <p:custDataLst>
              <p:tags r:id="rId7"/>
            </p:custDataLst>
          </p:nvPr>
        </p:nvSpPr>
        <p:spPr>
          <a:xfrm>
            <a:off x="6582927" y="418745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修剪作业实施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76" name="序号"/>
          <p:cNvSpPr txBox="1"/>
          <p:nvPr>
            <p:custDataLst>
              <p:tags r:id="rId8"/>
            </p:custDataLst>
          </p:nvPr>
        </p:nvSpPr>
        <p:spPr>
          <a:xfrm>
            <a:off x="5260489" y="247216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02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8" name="项标题"/>
          <p:cNvSpPr txBox="1"/>
          <p:nvPr>
            <p:custDataLst>
              <p:tags r:id="rId9"/>
            </p:custDataLst>
          </p:nvPr>
        </p:nvSpPr>
        <p:spPr>
          <a:xfrm>
            <a:off x="6582927" y="257529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人员组织与培训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80" name="序号"/>
          <p:cNvSpPr txBox="1"/>
          <p:nvPr>
            <p:custDataLst>
              <p:tags r:id="rId10"/>
            </p:custDataLst>
          </p:nvPr>
        </p:nvSpPr>
        <p:spPr>
          <a:xfrm>
            <a:off x="5260489" y="327824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03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82" name="项标题"/>
          <p:cNvSpPr txBox="1"/>
          <p:nvPr>
            <p:custDataLst>
              <p:tags r:id="rId11"/>
            </p:custDataLst>
          </p:nvPr>
        </p:nvSpPr>
        <p:spPr>
          <a:xfrm>
            <a:off x="6582927" y="338137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设备与工具配置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84" name="序号"/>
          <p:cNvSpPr txBox="1"/>
          <p:nvPr>
            <p:custDataLst>
              <p:tags r:id="rId12"/>
            </p:custDataLst>
          </p:nvPr>
        </p:nvSpPr>
        <p:spPr>
          <a:xfrm>
            <a:off x="5260489" y="489040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05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86" name="项标题"/>
          <p:cNvSpPr txBox="1"/>
          <p:nvPr>
            <p:custDataLst>
              <p:tags r:id="rId13"/>
            </p:custDataLst>
          </p:nvPr>
        </p:nvSpPr>
        <p:spPr>
          <a:xfrm>
            <a:off x="6582927" y="499353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安全监控与应急处理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88" name="序号"/>
          <p:cNvSpPr txBox="1"/>
          <p:nvPr>
            <p:custDataLst>
              <p:tags r:id="rId14"/>
            </p:custDataLst>
          </p:nvPr>
        </p:nvSpPr>
        <p:spPr>
          <a:xfrm>
            <a:off x="5260489" y="569648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06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90" name="项标题"/>
          <p:cNvSpPr txBox="1"/>
          <p:nvPr>
            <p:custDataLst>
              <p:tags r:id="rId15"/>
            </p:custDataLst>
          </p:nvPr>
        </p:nvSpPr>
        <p:spPr>
          <a:xfrm>
            <a:off x="6582927" y="579961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后期处理与总结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修剪前准备</a:t>
            </a:r>
            <a:endParaRPr lang="zh-CN" altLang="en-US"/>
          </a:p>
        </p:txBody>
      </p:sp>
      <p:sp>
        <p:nvSpPr>
          <p:cNvPr id="10489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确定修剪范围和目标</a:t>
            </a:r>
            <a:endParaRPr lang="zh-CN" altLang="en-US"/>
          </a:p>
        </p:txBody>
      </p:sp>
      <p:sp>
        <p:nvSpPr>
          <p:cNvPr id="1049006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确定修剪区域：根据道路实际情况和树木生长情况，确定需要修剪的区域。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确定修剪目标：根据树木的生长状况和道路的使用需求，确定修剪的目标，如提高树木的通透性、改善树木的外观等。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制定修剪方案：根据修剪目标和区域，制定具体的修剪方案，包括修剪方法、工具选择、人员安排等。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安全防护措施：在确定修剪范围和目标后，还需要制定相应的安全防护措施，如设置警示标志、安排安全员等，以确保修剪工作的安全进行。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现场勘查与评估</a:t>
            </a:r>
            <a:endParaRPr lang="zh-CN" altLang="en-US"/>
          </a:p>
        </p:txBody>
      </p:sp>
      <p:sp>
        <p:nvSpPr>
          <p:cNvPr id="104905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确定修剪区域：根据道路实际情况，确定需要修剪的树木区域。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评估树势：对需要修剪的树木进行树势评估，确定修剪方案。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检查设备：检查修剪设备是否完好，确保施工安全。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制定安全措施：根据现场情况，制定相应的安全措施，确保施工安全。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制定安全防范措施</a:t>
            </a:r>
            <a:endParaRPr lang="zh-CN" altLang="en-US"/>
          </a:p>
        </p:txBody>
      </p:sp>
      <p:sp>
        <p:nvSpPr>
          <p:cNvPr id="104909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0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1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进行安全培训，提高员工安全意识和操作技能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1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制定应急预案，确保在遇到突发情况时能迅速应对和处理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1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制定安全操作规程，明确操作步骤和注意事项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2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配备安全防护设备，如安全帽、安全带、手套等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人员组织与培训</a:t>
            </a:r>
            <a:endParaRPr lang="zh-CN" altLang="en-US"/>
          </a:p>
        </p:txBody>
      </p:sp>
      <p:sp>
        <p:nvSpPr>
          <p:cNvPr id="10491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组建专业团队</a:t>
            </a:r>
            <a:endParaRPr lang="zh-CN" altLang="en-US"/>
          </a:p>
        </p:txBody>
      </p:sp>
      <p:sp>
        <p:nvSpPr>
          <p:cNvPr id="1049224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制定严格的安全操作规程和应急预案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34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配备专业修剪设备和工具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培训安全施工知识和技能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46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选拔经验丰富的修剪人员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人员分工与职责</a:t>
            </a:r>
            <a:endParaRPr lang="zh-CN" altLang="en-US"/>
          </a:p>
        </p:txBody>
      </p:sp>
      <p:sp>
        <p:nvSpPr>
          <p:cNvPr id="1049290" name="任意多边形 20"/>
          <p:cNvSpPr/>
          <p:nvPr>
            <p:custDataLst>
              <p:tags r:id="rId2"/>
            </p:custDataLst>
          </p:nvPr>
        </p:nvSpPr>
        <p:spPr>
          <a:xfrm rot="2700000">
            <a:off x="116056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安全员：负责现场安全监督，确保施工安全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矩形 42"/>
          <p:cNvSpPr/>
          <p:nvPr>
            <p:custDataLst>
              <p:tags r:id="rId4"/>
            </p:custDataLst>
          </p:nvPr>
        </p:nvSpPr>
        <p:spPr>
          <a:xfrm>
            <a:off x="957994" y="2837551"/>
            <a:ext cx="1568086" cy="111045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6" name="任意多边形 18"/>
          <p:cNvSpPr/>
          <p:nvPr>
            <p:custDataLst>
              <p:tags r:id="rId5"/>
            </p:custDataLst>
          </p:nvPr>
        </p:nvSpPr>
        <p:spPr>
          <a:xfrm rot="5400000">
            <a:off x="3338389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015350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技术员：负责技术指导，确保修剪质量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矩形 43"/>
          <p:cNvSpPr/>
          <p:nvPr>
            <p:custDataLst>
              <p:tags r:id="rId7"/>
            </p:custDataLst>
          </p:nvPr>
        </p:nvSpPr>
        <p:spPr>
          <a:xfrm>
            <a:off x="3135144" y="2837551"/>
            <a:ext cx="1568086" cy="111045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51486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5191827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操作员：负责实际操作，按照技术要求进行修剪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矩形 44"/>
          <p:cNvSpPr/>
          <p:nvPr>
            <p:custDataLst>
              <p:tags r:id="rId10"/>
            </p:custDataLst>
          </p:nvPr>
        </p:nvSpPr>
        <p:spPr>
          <a:xfrm>
            <a:off x="5312293" y="2837551"/>
            <a:ext cx="1568086" cy="111045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769201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7368976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运输员：负责修剪后树枝的清运，保持现场整洁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矩形 45"/>
          <p:cNvSpPr/>
          <p:nvPr>
            <p:custDataLst>
              <p:tags r:id="rId13"/>
            </p:custDataLst>
          </p:nvPr>
        </p:nvSpPr>
        <p:spPr>
          <a:xfrm>
            <a:off x="7488770" y="2837551"/>
            <a:ext cx="1568086" cy="111045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4" name="任意多边形 3"/>
          <p:cNvSpPr/>
          <p:nvPr>
            <p:custDataLst>
              <p:tags r:id="rId14"/>
            </p:custDataLst>
          </p:nvPr>
        </p:nvSpPr>
        <p:spPr>
          <a:xfrm rot="16200000" flipV="1">
            <a:off x="9869839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6" name="文本框 4"/>
          <p:cNvSpPr txBox="1"/>
          <p:nvPr>
            <p:custDataLst>
              <p:tags r:id="rId15"/>
            </p:custDataLst>
          </p:nvPr>
        </p:nvSpPr>
        <p:spPr bwMode="auto">
          <a:xfrm>
            <a:off x="9546126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培训员：负责对操作人员进行安全培训，提高安全意识和操作技能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5"/>
          <p:cNvSpPr/>
          <p:nvPr>
            <p:custDataLst>
              <p:tags r:id="rId16"/>
            </p:custDataLst>
          </p:nvPr>
        </p:nvSpPr>
        <p:spPr>
          <a:xfrm>
            <a:off x="9665920" y="2837551"/>
            <a:ext cx="1568086" cy="111045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安全培训与演练</a:t>
            </a:r>
            <a:endParaRPr lang="zh-CN" altLang="en-US"/>
          </a:p>
        </p:txBody>
      </p:sp>
      <p:sp>
        <p:nvSpPr>
          <p:cNvPr id="104935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培训内容：安全操作规程、急救知识、设备使用等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培训方式：现场演示、视频教学、模拟操作等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演练目的：提高员工安全意识，增强应急处理能力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演练频率：定期进行，确保员工熟练掌握安全操作技能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设备与工具配置</a:t>
            </a:r>
            <a:endParaRPr lang="zh-CN" altLang="en-US"/>
          </a:p>
        </p:txBody>
      </p:sp>
      <p:sp>
        <p:nvSpPr>
          <p:cNvPr id="10494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修剪机械选择与保养</a:t>
            </a:r>
            <a:endParaRPr lang="zh-CN" altLang="en-US"/>
          </a:p>
        </p:txBody>
      </p:sp>
      <p:sp>
        <p:nvSpPr>
          <p:cNvPr id="104946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修剪机械类型：电动修剪机、汽油修剪机、液压修剪机等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机械选择原则：根据树形、树龄、树枝粗细等因素选择合适的修剪机械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机械保养方法：定期检查、清洁、润滑、更换易损件等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安全操作规程：遵守操作规程，注意安全防护，防止意外伤害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安全防护用品配备</a:t>
            </a:r>
            <a:endParaRPr lang="zh-CN" altLang="en-US"/>
          </a:p>
        </p:txBody>
      </p:sp>
      <p:sp>
        <p:nvSpPr>
          <p:cNvPr id="1049530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2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6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2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口罩：防止吸入有害气体和粉尘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44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耳塞：减少噪音干扰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46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安全手套：防止手部受伤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48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安全背心：提高可见度，防止交通事故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50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安全帽：防止头部受伤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52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安全鞋：防止脚部受伤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54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6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58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0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62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4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https://d.book118.com/025143201234011044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30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5.xml><?xml version="1.0" encoding="utf-8"?>
<p:tagLst xmlns:p="http://schemas.openxmlformats.org/presentationml/2006/main">
  <p:tag name="KSO_WM_BEAUTIFY_FLAG" val="#wm#"/>
  <p:tag name="KSO_WM_SLIDE_ID" val="custom2023328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2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1"/>
  <p:tag name="KSO_WM_UNIT_INDEX" val="1_5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2"/>
  <p:tag name="KSO_WM_UNIT_INDEX" val="1_5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1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20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5">
      <a:dk1>
        <a:srgbClr val="000000"/>
      </a:dk1>
      <a:lt1>
        <a:srgbClr val="FFFFFF"/>
      </a:lt1>
      <a:dk2>
        <a:srgbClr val="001548"/>
      </a:dk2>
      <a:lt2>
        <a:srgbClr val="FFFFFF"/>
      </a:lt2>
      <a:accent1>
        <a:srgbClr val="88ACF1"/>
      </a:accent1>
      <a:accent2>
        <a:srgbClr val="6F6CE6"/>
      </a:accent2>
      <a:accent3>
        <a:srgbClr val="6CC6E6"/>
      </a:accent3>
      <a:accent4>
        <a:srgbClr val="6CE6D0"/>
      </a:accent4>
      <a:accent5>
        <a:srgbClr val="F0D262"/>
      </a:accent5>
      <a:accent6>
        <a:srgbClr val="FEB0B4"/>
      </a:accent6>
      <a:hlink>
        <a:srgbClr val="658BD5"/>
      </a:hlink>
      <a:folHlink>
        <a:srgbClr val="A16AA5"/>
      </a:folHlink>
    </a:clrScheme>
    <a:fontScheme name="自定义 37">
      <a:majorFont>
        <a:latin typeface="MiSans Heavy"/>
        <a:ea typeface="汉仪正圆-75W"/>
        <a:cs typeface="Arial"/>
      </a:majorFont>
      <a:minorFont>
        <a:latin typeface="Arial"/>
        <a:ea typeface="汉仪正圆 55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MiSans Heavy</vt:lpstr>
      <vt:lpstr>汉仪正圆-75W</vt:lpstr>
      <vt:lpstr>汉仪正圆 55简</vt:lpstr>
      <vt:lpstr>Calibri Light</vt:lpstr>
      <vt:lpstr>Wingdings</vt:lpstr>
      <vt:lpstr>微软雅黑</vt:lpstr>
      <vt:lpstr>Office Theme</vt:lpstr>
      <vt:lpstr>路树修剪安全施工方案</vt:lpstr>
      <vt:lpstr>目录</vt:lpstr>
      <vt:lpstr>修剪前准备</vt:lpstr>
      <vt:lpstr>确定修剪范围和目标</vt:lpstr>
      <vt:lpstr>现场勘查与评估</vt:lpstr>
      <vt:lpstr>制定安全防范措施</vt:lpstr>
      <vt:lpstr>人员组织与培训</vt:lpstr>
      <vt:lpstr>组建专业团队</vt:lpstr>
      <vt:lpstr>人员分工与职责</vt:lpstr>
      <vt:lpstr>安全培训与演练</vt:lpstr>
      <vt:lpstr>设备与工具配置</vt:lpstr>
      <vt:lpstr>修剪机械选择与保养</vt:lpstr>
      <vt:lpstr>安全防护用品配备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2024-09-07T05:06:06.850</cp:lastPrinted>
  <dcterms:created xsi:type="dcterms:W3CDTF">2024-09-06T21:06:06Z</dcterms:created>
  <dcterms:modified xsi:type="dcterms:W3CDTF">2024-09-06T21:06:09Z</dcterms:modified>
</cp:coreProperties>
</file>