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4C8D6-99D6-4FF3-8607-6A913937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2C394-3565-42A0-91BD-C8F6F75B3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C0C1A-AC7A-42C4-A88B-878AF3021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F56C9-C62D-4E01-8434-565D9FDE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044759-5E13-4E06-80D6-EE3D51B22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5F867-CA4C-45E5-96C1-1E7EFD3C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2CF49-5E15-401B-A6EB-E9BD2A60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EDEDA-507E-411D-9FF8-336059531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9AE30-B4FF-49C6-963D-8EFF047E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C15B3-BFBB-4E7B-939C-B49998C92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BAEB0-BD7F-4D40-9892-7FAB212A7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432133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投资计划书模板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技术创新与研发能力展示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营销策略与销售渠道布局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财务预测与风险评估报告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当前国内经济增长保持稳定，预计未来几年将持续平稳增长，为投资提供了良好的宏观经济环境。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667" r="27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国家出台了一系列鼓励投资的政策，如减税降费、优化营商环境等，有利于降低企业投资成本和提高投资回报率。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149" r="281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随着社会进步和人口结构变化，消费升级、健康产业、科技创新等领域成为投资热点。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所投资的行业近年来保持快速增长，市场规模不断扩大，预计未来几年将继续保持高速增长。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行业内技术创新不断涌现，如人工智能、大数据、云计算等技术的广泛应用，为行业发展带来新的动力。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行业内竞争格局逐渐明朗，优质企业脱颖而出，有望实现市场份额的进一步提升。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公司致力于成为行业内的领导者，通过技术创新和市场拓展不断提升品牌影响力和市场竞争力。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营销网络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公司拥有强大的研发团队和先进的技术实力，能够紧跟行业发展趋势并持续创新。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公司在行业内拥有较高的市场份额，具备较强的品牌影响力和市场地位。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公司建立了完善的营销网络，能够覆盖目标客户群体并实现精准营销。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公司战略定位及优势资源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73" r="340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80" r="214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通过本次投资，实现公司业务的进一步拓展和市场份额的提升，同时加强技术研发和品牌建设等方面的投入。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预计本次投资将在未来几年内实现良好的投资回报率，为公司带来可观的收益。同时，通过投资助力公司实现长期可持续发展。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预期收益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投资目标与预期收益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XXX投资计划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简要介绍项目所处的行业背景、市场现状及发展趋势。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明确项目的投资目标，包括投资回报率、市场份额等。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介绍项目团队的核心成员、专业背景及分工情况。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项目基本情况介绍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分析目标市场的规模、增长潜力及竞争格局，评估项目的市场机会。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市场可行性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评估项目所采用的技术或解决方案的成熟度和先进性，以及项目实施过程中的技术风险。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分析项目的投资回报率、盈利模式和财务风险，评估项目的经济效益。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评估项目对社会、环境等方面的影响，确保项目符合相关法规和政策要求。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详细描述项目所提供的产品或服务的特点、功能及优势。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制定项目的市场推广策略，包括目标客户群体、销售渠道和宣传手段等。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规划项目的运营模式和流程，包括生产、采购、物流等方面的安排。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识别项目的主要风险，制定相应的应对措施和风险管理计划。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项目实施方案设计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制定详细的项目时间表，包括各个阶段的起止时间和关键任务。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项目时间表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设定项目的关键里程碑事件，如产品设计完成、市场测试成功等，以便监控项目的进展情况。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里程碑事件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明确项目所需的各种资源，包括人力、物力、财力等，并制定相应的资源分配计划。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资源需求与分配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建立项目的监控和评估机制，定期对项目的进度、质量和成本等方面进行评估和调整。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进度安排与里程碑事件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目标客户群体定位及特点描述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具有中高收入、注重品质生活的家庭和个人。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特点描述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追求时尚、舒适、高品质的家居生活，注重品牌和服务，有一定的消费能力和购买意愿。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当前家居市场呈现出多元化、个性化、智能化的趋势，消费者对家居产品的品质和服务要求越来越高。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随着人们生活水平的提高和消费观念的转变，家居市场的消费需求将不断增长，同时消费者对家居产品的个性化、智能化、环保等方面的要求也将不断提高。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目前市场上主要的家居品牌包括宜家、红星美凯龙、居然之家等，它们在家居领域具有较高的知名度和市场份额。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我们的优势在于注重产品品质和设计创新，提供个性化的定制服务，但品牌知名度和市场份额相对较低。竞争对手的优势在于品牌知名度和市场份额较高，但产品同质化严重，缺乏个性化服务。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优劣势比较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https://d.book118.com/025143213334011113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2024-09-20T19:33:26.477</cp:lastPrinted>
  <dcterms:created xsi:type="dcterms:W3CDTF">2024-09-20T11:33:26Z</dcterms:created>
  <dcterms:modified xsi:type="dcterms:W3CDTF">2024-09-20T11:33:28Z</dcterms:modified>
</cp:coreProperties>
</file>