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A76AE-B051-411D-8B4D-2C97606F8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B15DA-BC21-4541-8148-EB7989FC0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6E6AD-FB49-4BD2-9941-E120AB517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786246-39EC-4DC3-973D-BCF21270D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8E99B8-3D76-4370-8711-47D9EE2D5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6B92BE-4AEC-4FF2-ADAE-8A34E9192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3E654B-0222-420F-BAF8-C3EC8223B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98F8B8-8F38-4A5F-B914-1B678957C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255668-9F2B-458D-89E7-020046479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89DDF-79FA-4C80-BB04-438CA83B6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AFD8D-6F9A-45C8-9F61-8EE1BBA29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14430322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人生语录分享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成长与励志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情感与人际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成功与失败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人生智慧与感悟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职场与事业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健康与心态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成长与励志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000" r="18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不断尝试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即使失败多次，也要不断尝试新的方法，寻找成功的可能性。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持之以恒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只有坚持不懈地追求目标，才能逐步接近成功。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不畏艰难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在追求梦想的过程中，遇到困难时要勇敢面对，不轻易放弃。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坚持不懈，勇往直前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勇于挑战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不要害怕挑战和困难，要敢于迎难而上，锻炼自己的意志和毅力。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积极应对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面对问题时，要采取积极的态度和行动，寻找解决问题的办法。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乐观向上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保持乐观的心态，相信自己能够克服一切困难，实现目标。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敢于面对挑战与困难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人生是一个不断学习的过程，要保持好奇心和求知欲，不断学习新知识。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自我反思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追求卓越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875" b="7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经常反思自己的行为和思想，发现不足并及时改进。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不满足于现状，要追求卓越和进步，不断提高自己的能力和水平。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不断学习与进步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情感与人际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家庭是我们最重要的精神寄托，要珍惜与家人的每一刻相处。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亲情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朋友是生活中的宝贵财富，要懂得感恩和回报，维系好友谊的纽带。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友情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真爱难遇，一旦拥有就要好好珍惜，相互扶持，共度人生的风雨与阳光。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爱情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珍惜亲情友情爱情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70" r="1377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设身处地地考虑他人的立场和感受，以同理心去理解他人的行为和言语。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接纳他人的不完美和差异，以宽广的胸怀去包容不同的声音和观点。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学会理解与包容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以真诚的态度去与他人交往，建立信任和尊重的基础。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908" r="59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积极倾听他人的想法和意见，善于表达自己的观点和感受，促进有效沟通。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在团队中积极协作，发挥各自的优势，共同实现目标。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建立良好人际关系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成功与失败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勤奋工作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成功往往不是一蹴而就的，需要长时间的勤奋工作，不断学习和提升自己的能力。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设定目标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明确的目标是成功的前提，只有设定了清晰的目标，才能有针对性地制定计划和行动。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坚持不懈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在追求成功的过程中，可能会遇到各种困难和挫折，但只要坚持不懈，就有可能克服困难，实现目标。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成功需要付出努力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失败并不可怕，重要的是要从失败中吸取教训，总结经验，避免再次犯同样的错误。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从失败中学习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只有勇于尝试新事物，才有可能发现新的机会和可能性，即使失败了也能为未来的成功打下基础。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勇于尝试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面对失败时，保持乐观的心态非常重要，相信自己有能力克服困难，再次取得成功。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失败乃成功之母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https://d.book118.com/025144303224011113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2024-09-20T11:00:54.165</cp:lastPrinted>
  <dcterms:created xsi:type="dcterms:W3CDTF">2024-09-20T03:00:54Z</dcterms:created>
  <dcterms:modified xsi:type="dcterms:W3CDTF">2024-09-20T03:00:56Z</dcterms:modified>
</cp:coreProperties>
</file>