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1F87D-AEAB-446C-8185-A24BA558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CC367-1D7E-44CB-98F7-DF0AC6EC4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8CCBB-F46D-46CB-8B4B-431E52D09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D4B9B-7194-45AC-B010-5B70CF1BF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8C59E-4506-42D3-A51C-CB23E58F5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1188D-D6A1-4C3D-98F8-8CDF8B72E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673B8-90BE-41AC-A7D1-CC8F3849F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A42DC-2E00-4B8C-BF4F-FC0E7B46A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9B78A-75D5-45E7-9E01-A96724C8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2D7E0-0CEA-4FA6-94D3-91B051BFC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6042A-0A76-4794-9214-52247CCA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0001104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设备维保的消防与防火安全管理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防火安全管理与设备维保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设备维保是指对各类生产设备、设施进行定期检查、清洗、润滑、紧固、调整、更换等维护保养工作，确保设备处于正常状态，提高设备使用寿命和安全性。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设备维保是保障企业正常生产和安全的重要措施，可以及时发现和消除设备潜在的安全隐患，防止设备故障和事故的发生，提高企业的生产效率和经济效益。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包括日常巡检、定期保养、维修和更换等步骤，确保设备的正常运行和使用效果。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根据不同设备和行业的要求，制定相应的维保规范和标准，包括保养周期、保养内容、操作规程等，确保设备维保工作的科学性和有效性。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设备维保的流程与规范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设备维保的常见问题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包括设备老化、部件磨损、电气故障、人为操作失误等，这些问题可能导致设备性能下降或发生安全事故。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设备维保问题的解决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针对不同的问题采取相应的措施，如更换部件、调整参数、维修电路等，同时加强设备的日常维护和保养，提高设备的可靠性和安全性。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设备维保的常见问题与解决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消防安全基础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387" r="2438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消防安全是指通过一系列措施和手段，预防火灾的发生，控制火灾的蔓延，减少火灾对人员和财产造成的损失。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国家和地方政府制定了一系列消防安全法律法规，规定了消防安全责任、消防设施配置、灭火器材使用等方面的要求。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消防安全法律法规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消防安全基本知识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00" r="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火灾通常由火源、可燃物和氧气三个要素相互作用引起。常见的火灾起因包括电气故障、吸烟、生产作业、燃气泄漏等。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火灾的起因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预防火灾的措施包括定期检查电气线路、禁止吸烟、规范生产作业、定期检查燃气管道等。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火灾的起因与预防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442" r="74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396" r="5396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灭火器材的使用与维护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灭火器材的种类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常见的灭火器材包括干粉灭火器、水灭火器、二氧化碳灭火器等。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灭火器材的使用方法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使用灭火器材时，应根据火源的类型选择合适的灭火器，并遵循使用说明进行操作。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灭火器材的维护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灭火器材应定期进行检查和维护，确保其正常工作。同时，应定期进行演练，提高员工使用灭火器材的技能。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火灾报警系统包括火灾探测器、报警控制器和消防控制中心等组成部分。当发生火灾时，火灾探测器会发出信号，报警控制器接收信号并发出警报，消防控制中心可以远程控制消防设备。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火灾报警系统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当发生火灾时，应遵循应急处理程序，尽快疏散人员，启动灭火器材，拨打火警电话等。同时，应保持冷静，采取正确的应对措施。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应急处理程序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火灾报警与应急处理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防火安全管理与设备维保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https://d.book118.com/025200011042011113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2024-09-19T20:38:22.848</cp:lastPrinted>
  <dcterms:created xsi:type="dcterms:W3CDTF">2024-09-19T12:38:22Z</dcterms:created>
  <dcterms:modified xsi:type="dcterms:W3CDTF">2024-09-19T12:38:24Z</dcterms:modified>
</cp:coreProperties>
</file>