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9201FA-7E6E-4C84-A3EC-A4EF6539A0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F8D916-1B83-4E2F-A0B8-CA51111095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C166C4-9FD4-40AC-80E1-7C2B2F37C6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8BCBC2-1EAB-4396-95ED-3AC8A4DFB4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08A1EB-955D-4DD9-B0D8-0A8F9F984D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D74626-5BE7-4F8F-A9C4-3F88EBD2AA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723C7C-6C2A-4580-B8CC-3170989A28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54AF20-18DE-40A6-BC77-911B20D08C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A37CE0-AF16-42E2-9BC1-23D6FF0ABA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E0B580-5CBA-4847-94E3-BB12C2713F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7DFE43-F80F-4F26-8232-EC90918571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5200014100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同源策略原理分析法</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同源策略原理概述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同源策略原理的分类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同源策略原理的实现方式</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同源策略原理的优缺点分析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同源策略原理的实际应用案例</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同源策略原理概述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79" b="2679"/>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同源策略的定义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同源策略是指一种基于相同来源的数据或信息进行分析和比较的方法，旨在发现它们之间的相似性和差异性。</a:t>
            </a:r>
            <a:endParaRPr lang="en-US" sz="1100"/>
          </a:p>
        </p:txBody>
      </p:sp>
      <p:sp>
        <p:nvSpPr>
          <p:cNvPr id="26" name="AutoShape 26"/>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同源策略通常用于比较不同数据集或信息源之间的关联性和一致性，以揭示隐藏的模式、趋势或关系。</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同源策略的重要性</a:t>
            </a:r>
          </a:p>
        </p:txBody>
      </p:sp>
      <p:sp>
        <p:nvSpPr>
          <p:cNvPr id="40" name="TextBox 40"/>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同源策略可以促进不同领域之间的合作和交流，通过共享数据和信息，推动跨学科的研究和发展。</a:t>
            </a:r>
          </a:p>
        </p:txBody>
      </p:sp>
      <p:sp>
        <p:nvSpPr>
          <p:cNvPr id="41" name="TextBox 41"/>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促进跨领域合作和交流</a:t>
            </a:r>
          </a:p>
        </p:txBody>
      </p:sp>
      <p:sp>
        <p:nvSpPr>
          <p:cNvPr id="42" name="TextBox 42"/>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同源策略通过比较相同来源的数据或信息，可以减少误差和偏差，提高分析和比较的准确性。</a:t>
            </a:r>
          </a:p>
        </p:txBody>
      </p:sp>
      <p:sp>
        <p:nvSpPr>
          <p:cNvPr id="43" name="TextBox 43"/>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提高数据分析和信息比较的准确性和可靠性</a:t>
            </a:r>
          </a:p>
        </p:txBody>
      </p:sp>
      <p:sp>
        <p:nvSpPr>
          <p:cNvPr id="44" name="TextBox 4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同源策略可以发现不同数据集或信息之间的关联性和一致性，有助于揭示隐藏的模式和趋势，为决策提供有力支持。</a:t>
            </a:r>
          </a:p>
        </p:txBody>
      </p:sp>
      <p:sp>
        <p:nvSpPr>
          <p:cNvPr id="45" name="TextBox 45"/>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揭示隐藏的模式和趋势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4648" b="1464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在数据分析中，同源策略可用于比较不同数据集之间的关联性和一致性，以揭示隐藏的模式和趋势。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数据分析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在信息检索中，同源策略可用于比较不同信息源之间的相似性和差异性，以提高信息检索的准确性和效率。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信息检索</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在科学实验中，同源策略可用于比较不同实验条件或实验组之间的结果和数据，以评估实验的可靠性和一致性。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科学实验</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同源策略的应用场景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同源策略原理的分类</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基于内容的同源策略主要依据网页内容的相似度来判断是否同源。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该策略通过比较网页的文本内容、标题、元数据等元素，判断两个网页是否具有相似的主题和语义信息，从而确定它们是否同源。这种方法能够有效地识别出内容高度相关、主题相似的网页。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基于内容的同源策略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基于身份的同源策略依据网站的拥有者或管理者的身份信息来判断是否同源。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该策略通过检查网站的注册信息、管理团队、所有权链等，确定两个网站是否由同一组织或个人拥有或管理。基于身份的同源策略能够有效地防止欺诈网站和钓鱼攻击，保护用户免受恶意网站的侵害。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基于身份的同源策略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792" r="19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基于协议的同源策略依据网页使用的协议类型来判断是否同源。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该策略通过检查网页使用的协议类型，如HTTP、HTTPS、FTP等，判断两个网页是否使用相同的协议。基于协议的同源策略能够有效地防止跨协议攻击，保护用户数据的安全传输。</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基于协议的同源策略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基于域名的同源策略依据网页的域名信息来判断是否同源。</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该策略通过比较网页的域名、子域名和域名结构，判断两个网页是否属于同一网站或组织。基于域名的同源策略能够有效地防止域名欺骗和域名劫持攻击，保护用户不被误导到恶意网站。</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基于域名的同源策略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同源策略原理的实现方式</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https://d.book118.com/025200014100011043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2024-09-04T21:58:20.434</cp:lastPrinted>
  <dcterms:created xsi:type="dcterms:W3CDTF">2024-09-04T13:58:20Z</dcterms:created>
  <dcterms:modified xsi:type="dcterms:W3CDTF">2024-09-04T13:58:22Z</dcterms:modified>
</cp:coreProperties>
</file>