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BC615-95E1-46DB-8FAF-609C2614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965D1-0777-4778-8479-60E22E5F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1FFC-983F-496D-8972-872966D6A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1F4F2-5A7A-4872-89DC-0FA45CA0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21770-9AF5-4414-A66B-A2ECDB9E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397D1-7DDC-4539-94DD-6C1670A2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F5F9C-9842-4900-B755-B132AC18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A48AA-F378-480C-A45A-DE52C1E2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E4CC6-F875-4ABE-8986-4B75BAE5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DF4FF-1445-42D1-B2D9-1A8F76B5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5667B-9868-493E-BA31-231A603A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0024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异步电动机的控制系统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异步电动机基础概念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控制系统组成要素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典型控制策略分析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智能化技术在控制系统中应用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故障诊断与保护措施设计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异步电动机基础概念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7" r="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异步电动机是一种交流电机，其转速与旋转磁场转速不完全同步，存在转差率。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基于电磁感应原理，通过定子和转子之间的气隙传递能量，实现电能与机械能的转换。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异步电动机定义与原理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包括定子、转子、轴承、端盖等主要部件，其中定子和转子之间存在气隙，转子导体在旋转磁场中切割磁感线产生感应电流。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根据转子结构不同，异步电动机可分为鼠笼式异步电动机和绕线式异步电动机；根据电源相数不同，可分为单相异步电动机和三相异步电动机。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广泛应用于工业、农业、交通运输、家用电器等领域，如风机、水泵、压缩机、机床、电动工具等。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随着工业自动化和智能制造的发展，对异步电动机的性能、效率、可靠性等方面提出了更高的要求，市场需求呈现出高端化、智能化、绿色化的趋势。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主控制器是异步电动机控制系统的核心部分，负责接收输入信号并输出控制信号。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主控制器具有对电动机的启动、停止、调速、反转等基本控制功能。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088" b="290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主控制器还能对电动机的运行状态进行监测和保护，如过载保护、短路保护等。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16" b="21816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主控制器功能介绍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传感器是用于检测电动机运行状态和环境参数的重要元件。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常见的传感器类型包括温度传感器、电流传感器、电压传感器、速度传感器等。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选择传感器时需要考虑测量范围、精度、稳定性、可靠性以及与环境适应性等因素。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传感器类型与选择依据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执行器通常由电动机、传动机构和执行元件组成，通过控制电动机的旋转来驱动执行元件完成预定动作。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执行器在异步电动机控制系统中起着至关重要的作用，其性能直接影响到整个系统的稳定性和可靠性。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7" r="715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执行器是控制系统的输出部分，负责将控制信号转换为机械动作。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典型控制策略分析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通过坐标变换，将异步电动机的定子电流分解为相互垂直的励磁电流和转矩电流，并分别进行控制，以实现对电动机的高性能控制。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矢量控制原理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矢量控制适用于对电动机动态性能要求较高的场合，如数控机床、印刷机械、包装机械等。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矢量控制原理及应用场景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直接转矩控制方法探讨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直接对异步电动机的电磁转矩进行控制，通过检测电动机的定子电压和电流，实时计算电磁转矩，并根据转矩偏差调节定子电压的幅值和相位，以实现快速、准确的转矩控制。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直接转矩控制原理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直接转矩控制方法简单、直接，动态响应快，但对电动机参数的依赖性较大，且转矩脉动较大。为了提高控制性能，可以采取一些改进措施，如引入现代控制理论、优化控制算法等。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方法探讨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https://d.book118.com/025200024242011114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2024-09-21T22:02:49.656</cp:lastPrinted>
  <dcterms:created xsi:type="dcterms:W3CDTF">2024-09-21T14:02:49Z</dcterms:created>
  <dcterms:modified xsi:type="dcterms:W3CDTF">2024-09-21T14:02:51Z</dcterms:modified>
</cp:coreProperties>
</file>