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83A38-9AAF-493D-A7AE-06DAEF0B2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3C67A-3F56-4920-A8B1-33FDE6F1C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AE5F6-1E82-48E4-9C0E-0CE6E78CA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EF977-6C7F-4C54-9DC6-E368FCFA7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708B3-2FFE-47A7-8986-6371ADB9B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760A3F-B95B-45CD-AD90-5084EF04F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6F1091-1EC3-426A-B4ED-4FABC769E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79E98-E7C7-4B00-B419-2A6419141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4D41D-2531-4144-9307-A6CE1A499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8769A-49FB-431D-9EBB-BA32B9596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3B7FF-4AFB-4B06-8A7A-C6B23D14A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0010424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卵巢过度刺激综合症护理查房ppt课件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卵巢过度刺激综合症概述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卵巢过度刺激综合症护理评估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卵巢过度刺激综合症护理措施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卵巢过度刺激综合症护理效果评价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卵巢过度刺激综合症护理研究进展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卵巢过度刺激综合症概述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卵巢过度刺激综合症（OHSS）是一种常见的妇科并发症，由于促排卵药物的使用，导致卵巢过度刺激，进而引发一系列症状。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OHSS通常发生在促排卵治疗过程中或治疗后不久，主要症状包括腹胀、腹痛、恶心、呕吐、腹泻等，严重时可出现腹水、胸水、心包积液、呼吸困难等。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OHSS的主要原因是促排卵药物的使用，导致卵巢过度刺激。此外，个体差异、多囊卵巢综合症、高龄等因素也可能增加OHSS的风险。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OHSS的发病机制较为复杂，涉及多个方面，包括血管渗透性增加、体液潴留、炎症反应等。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OHSS的症状因个体差异而异，但通常包括腹胀、腹痛、恶心、呕吐、腹泻等消化系统症状，以及呼吸困难、胸闷等呼吸系统症状。根据病情严重程度，OHSS可分为轻、中、重三型。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轻度OHSS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症状较轻，通常只有轻度腹胀、腹痛，无其他明显症状。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中度OHSS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出现明显的消化系统症状，如恶心、呕吐、腹泻等，可有轻度呼吸困难。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重度OHSS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出现严重消化系统症状，如大量腹水、胸水、心包积液等，呼吸困难、胸闷等症状明显，可能危及生命。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卵巢过度刺激综合症护理评估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90" r="117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了解患者是否有卵巢手术、放疗、化疗等病史，以及是否有家族遗传史。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评估患者是否出现腹胀、腹痛、恶心、呕吐、呼吸困难等症状。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检查患者是否有腹水、水肿、腹部压痛等体征。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检查患者的血液hCG、雌激素、孕酮等水平是否异常。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患者病史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体征评估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观察患者的症状和体征，询问患者的主观感受。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使用卵巢过度刺激综合症护理评估量表进行评价。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进行血液检查和超声检查等。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在患者入院时进行初步评估，确定是否为卵巢过度刺激综合症。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对患者进行动态监测，及时发现病情变化。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评估时要综合考虑患者的病史、症状、体征和实验室检查结果，避免误诊和漏诊。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卵巢过度刺激综合症护理措施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https://d.book118.com/025200104244011041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2024-09-02T12:01:06.350</cp:lastPrinted>
  <dcterms:created xsi:type="dcterms:W3CDTF">2024-09-02T04:01:06Z</dcterms:created>
  <dcterms:modified xsi:type="dcterms:W3CDTF">2024-09-02T04:01:08Z</dcterms:modified>
</cp:coreProperties>
</file>