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A94FC-E9BB-4996-9454-CBC77169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9F5C0-3991-4689-A12B-E45EE5974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20A0D-0E54-410B-A665-C6244824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ABD04-4915-466A-A751-B800281C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1963E-3DB0-4CAA-A4AD-2610C1146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26FF0-C9D9-49CB-BBF6-32A4423A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2DCEC-EE7A-46D9-A8C6-F4C3D5224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E6D11-01C9-4920-AE29-5778C2BD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CAC39-2972-44C7-A46A-6DF27F26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4955-17C6-4A13-ADE2-EBFA2F6F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FB39-0B85-4340-AA80-3C9AE3E1F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202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财务管理制度对公司治理的要求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财务管理制度对公司治理的影响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财务管理制度对公司治理的要求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财务管理制度对公司治理的实践与建议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65" r="20465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财务管理制度是企业为实现其财务目标，对财务活动进行组织、指导、监督和调节的一系列规范和准则的总称。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确保企业财务活动的合法性、规范性和有效性，提高企业的财务管理水平，保障企业的可持续发展。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有效的财务管理可以降低企业的财务风险，确保企业资金的安全。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保障企业资金安全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917" r="3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促进企业战略发展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合理的财务管理有助于企业实现资源的优化配置，提高企业的经济效益。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财务管理与企业战略发展密切相关，有效的财务管理有助于企业实现战略目标。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425" r="64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规定企业的财务决策程序和决策机制，确保企业重大财务决策的科学性和合理性。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规范企业的财务活动，强化内部控制，防止财务风险的发生。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财务控制制度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规定企业财务报告的编制、审核、披露程序，保证财务报告的真实性、准确性和完整性。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对企业财务活动进行监督和审查，确保企业财务活动的合法性和规范性。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财务审计制度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财务管理制度对公司治理的影响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958" b="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公司应保持高度的财务透明度，及时、准确、完整地披露财务信息，以便投资者和利益相关者了解公司的经营状况和财务状况。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财务透明度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公司应建立健全的治理结构，明确董事会、监事会、高级管理人员的职责和权利，确保财务信息的生成、审核和披露过程规范、公正。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财务透明度与公司治理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公司应建立健全的风险评估机制，及时识别、评估和应对潜在的财务风险，确保公司的财务安全。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公司应建立完善的内部控制体系，规范财务管理流程，防止舞弊和错误的发生，确保财务信息的真实性和准确性。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风险管理及内部控制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投资者关系管理与信息披露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公司应按照相关法律法规和监管要求，及时、准确、完整地披露财务信息，保障投资者的合法权益。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投资者关系管理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公司应积极开展投资者关系管理工作，加强与投资者和利益相关者的沟通与互动，提升公司的市场形象和价值。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董事会职责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董事会应对公司的财务管理负最终责任，制定财务管理战略，监督财务状况，确保公司的财务行为符合法律法规和监管要求。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监事会职责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监事会应对公司的财务活动进行监督，检查财务状况，监督董事会和高级管理人员的行为，保障公司和股东的利益。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董事会及监事会的财务职责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财务管理制度对公司治理的要求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https://d.book118.com/025202023322011111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2024-09-17T21:43:49.300</cp:lastPrinted>
  <dcterms:created xsi:type="dcterms:W3CDTF">2024-09-17T13:43:49Z</dcterms:created>
  <dcterms:modified xsi:type="dcterms:W3CDTF">2024-09-17T13:43:51Z</dcterms:modified>
</cp:coreProperties>
</file>