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96807-EF2F-4469-B6B6-A03934F9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75446-F98E-4EFA-AAD8-60CC5E31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4E2C2-A0DF-49E9-8379-52F6A3004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F8131-C8E0-4247-9D9B-469F25D46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E5149-2EE0-4393-91E4-59911C061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5445D-FDC1-439E-B995-F738B76C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888E7-35DF-4788-8F7B-0F03C35DA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217F2F-865A-4607-890E-3E545F387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E0170-404A-4739-BD72-84B869483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4F838-A698-4C31-9F9B-DAD2FEBA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4F12D-C6E2-4CA4-A8D5-989E65C5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3104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课程标准解读生物学课程与教材分析》课件\n## 1.生物学课程标准概述\n### 1.1生物学课程标准的发展历程\n### 1.2生物学课程标准的框架与内容\n### 1.3生物学课程标准的重要性与影响\n## 2.生物学课程结构与内容分析\n### 2.1生物学课程的结构特点与安排\n### 2.2生物学课程的内容组织与呈现\n### 2.3生物学课程的重点与难点解析\n## 3.生物学教材分析与评价\n### 3.1生物学教材的编写特点与原则\n### 3.2生物学教材的内容分析与评价\n### 3.3生物学教材的使用策略与方法\n## 4.生物学课程与教材改革的趋势与展望\n### 4.1生物学课程改革的发展趋势\n### 4.2生物学教材改革的方向与策略\n### 4.3生物学课程与教材改革的挑战与展望\n## 5.生物学课程与教材分析的实践案例\n### 5.1生物学课程标准解读的实践案例\n### 5.2生物学教材分析的实践案例\n### 5.3生物学课程与教材改革的实践案例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《课程标准解读生物学课程与教材分析》课件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生物学课程标准概述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20世纪初，生物学课程标准开始出现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1912年，美国颁布了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第一个生物学课程标准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1920年代，其他国家开始制定生物学课程标准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二战后，生物学课程标准得到进一步发展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1948年，国际生物学教育委员会（IBER）成立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1950年代，各国开始制定统一的生物学课程标准</a:t>
                </a:r>
                <a:endParaRPr/>
              </a:p>
            </p:txBody>
          </p:sp>
          <p:pic>
            <p:nvPicPr>
              <p:cNvPr id="1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21世纪，生物学课程标准不断更新和完善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2000年代，美国颁布了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新一代生物学课程标准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（Next Generation Science Standards）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2010年代，中国颁布了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高中生物学课程标准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（普通高中课程标准）</a:t>
                </a:r>
                <a:endParaRPr/>
              </a:p>
            </p:txBody>
          </p:sp>
          <p:pic>
            <p:nvPicPr>
              <p:cNvPr id="1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生物学课程标准的发展历程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生物学课程标准的框架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：明确学生应达到的生物学素养水平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：规定生物学课程的主题和知识点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实施建议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：提供教学策略、评价方法等方面的指导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生物学课程标准的内容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生物学基本概念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：如细胞、生物进化、生态学等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生物学实验技能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：如显微镜操作、生物分类、数据分析等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生物学实际问题解决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：如基因工程、生物多样性保护、疾病防控等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生物学课程标准的框架与内容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生物学课程标准的重要性与影响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生物学课程标准的重要性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指导生物学教材编写和教学实施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保障学生生物学素养的培养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促进生物学教育的发展和改革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生物学课程标准的影响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影响生物学教材的内容和结构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影响生物学教学方法和评价方式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影响生物学教师的专业发展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生物学课程结构与内容分析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生物学课程的结构特点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：将生物学知识划分为若干模块进行教学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：按照学生认知水平进行课程安排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关联性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：强调生物学知识之间的内在联系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生物学课程的安排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：使学生掌握生物学基本概念和技能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：提高学生生物学素养和问题解决能力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：培养学生的创新能力和实践能力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生物学课程的结构特点与安排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生物学课程的内容组织与呈现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生物学课程的内容组织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：围绕生物学主题进行内容组织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学科交叉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：结合其他学科知识进行内容安排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实践导向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：注重学生实践能力的培养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生物学课程的呈现方式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：包括教材、教师参考用书等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：如插图、图表、照片等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多媒体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：如动画、视频、虚拟现实等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生物学课程的重点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生物学基本概念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：如细胞、生物进化、生态学等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生物学实验技能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：如显微镜操作、生物分类、数据分析等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生物学实际问题解决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：如基因工程、生物多样性保护、疾病防控等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生物学课程的难点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生物学概念的理解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：如生命起源、遗传与变异等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生物学实验的操作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：如微生物培养、植物组织培养等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生物学问题的解决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：如生态系统分析、疾病诊断与治疗等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生物学课程的重点与难点解析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生物学教材分析与评价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生物学教材的编写特点与原则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生物学教材的编写特点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：确保教材内容的准确性和客观性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：构建完整的生物学知识体系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：满足学生学习和教师教学的需求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生物学教材的编写原则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：关注学生的认知水平和兴趣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理论与实践相结合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：注重学生实践能力的培养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知识与价值观并重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：培养学生的科学素养和人文素养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https://d.book118.com/025203104212011111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《课程标准解读生物学课程与教材分析》课件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2024-09-17T09:37:21.299</cp:lastPrinted>
  <dcterms:created xsi:type="dcterms:W3CDTF">2024-09-17T01:37:21Z</dcterms:created>
  <dcterms:modified xsi:type="dcterms:W3CDTF">2024-09-17T01:37:23Z</dcterms:modified>
</cp:coreProperties>
</file>