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6C568-D2FC-4D0F-A550-2814F29F5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E6EA9-4097-41F4-83C0-9C411A6C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CFB1F-E0CC-47ED-9CAB-2A6BC8A48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1CB3D-6D6F-4ECC-8938-518342314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51331-AF13-4EA0-9241-23E8415CE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344FE-8D16-40CC-AC49-90C5EC7A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6C684-84EF-4E2E-8C37-CF7B0D4C9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F5C08-0BF1-4226-9D64-C0D41CF3F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05EFE-268E-4B4D-8348-CC0EBFD04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57CBE-D990-453E-81B2-985E514E5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B01EC-4B09-4630-BEBA-CDFB6CE13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031220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婴儿皮肤过热的护理建议与降温方法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婴儿皮肤过热的原因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降温方法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婴儿皮肤过热的原因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衣物或包被过厚会导致婴儿皮肤过热，引发不适和皮肤问题。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婴儿的体温调节中枢尚未完全发育，如果穿着过多或包被过厚，会导致体温上升，引发皮肤过热。这种情况在冬季尤为常见，因为家长们往往担心婴儿会着凉。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衣物或包被过厚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93" r="1099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室内温度过高会使婴儿皮肤过热，影响睡眠和舒适度。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婴儿居住的房间应保持适宜的温度，一般在22-24摄氏度之间。如果室内温度过高，会导致婴儿皮肤过热，容易出汗，甚至引发脱水。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室内温度过高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69" b="26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婴儿的体温调节中枢尚未完全发育，自我调节体温的能力有限。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由于婴儿的体温调节中枢尚未完全发育，他们无法像成年人一样调节自己的体温。因此，即使在适宜的温度下，也可能会因为外界环境的影响而出现皮肤过热的情况。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婴儿自身调节体温的能力尚未完全发育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16" r="264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保持在22-26摄氏度之间，避免过高或过低的温度，可使用空调、风扇等设备进行调节。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室内温度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维持在50%-60%之间，可使用加湿器或在房间放置一盆水来增加湿度。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室内湿度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保持适宜的室内温度和湿度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选择质地柔软、透气性好的棉质衣物，避免使用合成纤维材料。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选用透气性好、吸水性强的尿布，及时更换尿布，保持婴儿皮肤干爽。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选择透气的衣物和尿布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适量增减衣物，根据婴儿体温进行调节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注意监测婴儿体温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定期检查婴儿的体温，避免过热或过冷。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根据体温调整衣物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根据婴儿的体温和室温适量增减衣物，以保持婴儿舒适。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降温方法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https://d.book118.com/025203122041011121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2024-09-24T02:08:10.002</cp:lastPrinted>
  <dcterms:created xsi:type="dcterms:W3CDTF">2024-09-23T18:08:10Z</dcterms:created>
  <dcterms:modified xsi:type="dcterms:W3CDTF">2024-09-23T18:08:11Z</dcterms:modified>
</cp:coreProperties>
</file>