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8A72F-870A-4F19-9495-8C4700258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C20C0-CFEE-4C51-8E70-009DBD6D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3A140-9DC4-44F7-A3E3-88C12051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3A52C-A3E9-438C-91BA-E758A5B7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DC6F7-05E6-4EDC-9EB2-645A51405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7D7BD-0829-457B-9EF0-D333E5DF8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4AA26-27AA-4AEB-AFF5-5F67BB921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E6193-8CCC-4F82-A8CE-BC9B026BA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72CDE-FBA7-4F75-94C9-D3B48364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2A6AC-0A9E-4922-8390-5B8A4D2DC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B7A52-5B86-4CF8-A025-D770DA942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401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港口与航道工程施工工艺的挑战与解决方案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港口与航道工程施工工艺概述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港口与航道工程施工工艺是指通过一系列的施工技术和方法，对港口和航道进行新建、改建或扩建的工程实践活动。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港口与航道工程施工工艺具有工程量大、技术要求高、施工环境复杂、涉及多个专业领域等特点。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港口与航道工程施工工艺的定义和特点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76" r="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港口与航道工程施工工艺的重要性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促进地区经济发展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港口与航道是地区经济发展的重要基础设施，高效的施工工艺能够提高港口和航道的运输能力，促进地区经济的繁荣发展。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提高国家竞争力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现代化的港口和航道是国家竞争力的重要组成部分，先进的施工工艺能够提升港口和航道的品质和效率，增强国家的国际竞争力。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保障国家安全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港口与航道是国家安全的重要防线，可靠的施工工艺能够保证港口和航道的安全运行，为国家安全提供有力保障。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港口与航道工程施工工艺的发展历程可以追溯到古代，随着科技的进步和社会的发展，施工工艺不断得到改进和完善。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未来，随着新材料、新工艺、新技术的不断涌现，港口与航道工程施工工艺将朝着更加高效、环保、智能化的方向发展。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港口与航道工程施工工艺的历史与发展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港口与航道工程施工工艺的挑战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港口与航道工程通常涉及广阔的施工区域，包括河流、湖泊、海洋等不同水域，环境多变，增加了施工难度。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施工区域多变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施工区域的地质条件可能存在很大差异，如软土、硬岩、沙洲等，对施工技术和方法提出了更高的要求。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地质条件复杂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港口与航道工程施工易受气象条件影响，如潮汐、水流、风浪等，增加了施工安全风险和不确定性。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施工环境复杂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技术要求高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随着港口与航道工程规模的扩大和功能的提升，对施工技术的要求也越来越高，需要采用先进的施工设备和工艺。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精度控制严格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港口与航道工程对施工精度要求极高，如水工结构的定位和安装，需要精确控制误差，确保工程质量和安全。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施工协调难度大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港口与航道工程施工涉及多个专业和工种，需要高效的协调和配合，以确保施工进度和质量。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高难度施工技术和高精度施工要求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材料供应问题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施工材料供应可能受到运输、存储和采购等方面的限制，影响施工进度和质量。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设备适用性问题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不同施工环境和条件下，设备的适用性和性能可能存在差异，需根据实际情况进行调整和优化。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施工材料和设备的限制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安全风险多样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港口与航道工程施工涉及多种安全风险，如水上作业、重型机械操作、高处作业等，需采取有效的安全措施。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安全监管难度大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施工安全管理涉及多个方面，如人员培训、设备维护、环境监测等，需要全面、有效的监管体系。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施工安全管理难度大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港口与航道工程施工工艺解决方案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https://d.book118.com/025204012020011121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2024-09-23T22:10:28.017</cp:lastPrinted>
  <dcterms:created xsi:type="dcterms:W3CDTF">2024-09-23T14:10:28Z</dcterms:created>
  <dcterms:modified xsi:type="dcterms:W3CDTF">2024-09-23T14:10:30Z</dcterms:modified>
</cp:coreProperties>
</file>