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3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D3243-2897-4EAD-BBAF-E31153E8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79B66-D0CC-443F-90F9-A912EA469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D33D7-4C01-40B3-B812-01157F9C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4DDF7-5853-4B25-A006-529B1C25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BA950-8BE9-4DC4-B65A-484AF8A5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A6188-11A0-4F4A-90A3-3A62BE8A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E6667-60EF-45C0-97AF-5E2EC78A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AC97D-119A-4CEB-9559-3415D3F8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6DBE0-955E-4144-A0E8-2DA05BC1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5EB5C-0470-49F0-893C-5EF4C7AF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48DD6-77F1-42AC-A1C8-83E06608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378" r:id="rId2"/>
    <p:sldLayoutId id="2147495379" r:id="rId3"/>
    <p:sldLayoutId id="2147495380" r:id="rId4"/>
    <p:sldLayoutId id="2147495381" r:id="rId5"/>
    <p:sldLayoutId id="2147495382" r:id="rId6"/>
    <p:sldLayoutId id="2147495383" r:id="rId7"/>
    <p:sldLayoutId id="2147495384" r:id="rId8"/>
    <p:sldLayoutId id="2147495385" r:id="rId9"/>
    <p:sldLayoutId id="2147495386" r:id="rId10"/>
    <p:sldLayoutId id="214749538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31" Type="http://schemas.openxmlformats.org/officeDocument/2006/relationships/tags" Target="../tags/tag238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1000420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加减混合运算的应用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加减混合运算的基本概念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加减混合运算在日常生活中的应用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加减混合运算在数学领域中的应用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加减混合运算的技巧和注意事项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加减混合运算在科学计算中的应用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加减混合运算在商业决策中的应用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加减混合运算的基本概念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加减混合运算的定义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加减混合运算是指将加法和减法混合在一起的运算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加减混合运算的基本形式是：a+b-c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加减混合运算的运算顺序是先加后减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加减混合运算的结果是：a+b-c=a+(b-c)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加减混合运算的运算顺序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加法和减法的运算顺序：从左到右，先算加法，后算减法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括号的运算顺序：先算括号内的运算，再算括号外的运算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乘法和除法的运算顺序：从左到右，先算乘法，后算除法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混合运算的运算顺序：先算括号内的运算，再算括号外的运算，最后算乘法和除法，最后算加法和减法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加减混合运算在日常生活中的应用</a:t>
            </a:r>
            <a:endParaRPr lang="zh-CN" altLang="en-US"/>
          </a:p>
        </p:txBody>
      </p:sp>
      <p:sp>
        <p:nvSpPr>
          <p:cNvPr id="104916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购物时计算找零</a:t>
            </a:r>
            <a:endParaRPr lang="zh-CN" altLang="en-US"/>
          </a:p>
        </p:txBody>
      </p:sp>
      <p:sp>
        <p:nvSpPr>
          <p:cNvPr id="10492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计算方法：先计算总价，再减去支付金额，得到找零金额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应用实例：购买商品时，计算需要支付的金额和找零金额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注意事项：确保计算准确，避免出现错误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技巧：使用计算器或手机计算器进行快速计算，提高效率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制作食品时计算食材用量</a:t>
            </a:r>
            <a:endParaRPr lang="zh-CN" altLang="en-US"/>
          </a:p>
        </p:txBody>
      </p:sp>
      <p:sp>
        <p:nvSpPr>
          <p:cNvPr id="10492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确定食谱：选择合适的食谱，了解所需食材和用量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调整食材用量：根据实际情况，对食材用量进行调整，确保食品口感和营养均衡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制作食品：按照食谱中的步骤，使用计算好的食材进行制作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计算食材：根据食谱中的食材用量，进行加减混合运算，计算出所需食材的总量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购买食材：根据计算出的食材总量，购买相应的食材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计算时间和距离等</a:t>
            </a:r>
            <a:endParaRPr lang="zh-CN" altLang="en-US"/>
          </a:p>
        </p:txBody>
      </p:sp>
      <p:sp>
        <p:nvSpPr>
          <p:cNvPr id="104934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计算时间：例如，计算从家到学校的时间，需要知道路程和速度，然后进行加减混合运算。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计算距离：例如，计算从家到公司的距离，需要知道起点和终点的坐标，然后进行加减混合运算。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计算速度：例如，计算汽车的速度，需要知道路程和时间，然后进行加减混合运算。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计算加速度：例如，计算汽车的加速度，需要知道速度和时间，然后进行加减混合运算。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加减混合运算在数学领域中的应用</a:t>
            </a:r>
            <a:endParaRPr lang="zh-CN" altLang="en-US"/>
          </a:p>
        </p:txBody>
      </p:sp>
      <p:sp>
        <p:nvSpPr>
          <p:cNvPr id="104939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解决数学问题</a:t>
            </a:r>
            <a:endParaRPr lang="zh-CN" altLang="en-US"/>
          </a:p>
        </p:txBody>
      </p:sp>
      <p:sp>
        <p:nvSpPr>
          <p:cNvPr id="10494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加减混合运算可以帮助我们解决实际问题，如计算面积、体积、长度等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加减混合运算可以帮助我们理解数学思想，如数形结合、分类讨论、归纳推理等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加减混合运算在数学中的应用广泛，如解方程、解不等式、解函数等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加减混合运算可以帮助我们理解数学概念，如加法、减法、乘法、除法等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计算概率和统计数据</a:t>
            </a:r>
            <a:endParaRPr lang="zh-CN" altLang="en-US"/>
          </a:p>
        </p:txBody>
      </p:sp>
      <p:sp>
        <p:nvSpPr>
          <p:cNvPr id="10494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统计分析：加减混合运算在统计分析中的应用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概率分布：加减混合运算在概率分布中的应用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统计数据：加减混合运算在统计数据中的应用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概率计算：加减混合运算在概率计算中的应用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解决几何问题等</a:t>
            </a:r>
            <a:endParaRPr lang="zh-CN" altLang="en-US"/>
          </a:p>
        </p:txBody>
      </p:sp>
      <p:sp>
        <p:nvSpPr>
          <p:cNvPr id="10495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计算角度：通过加减混合运算求解三角形、四边形等几何图形的角度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计算距离：通过加减混合运算求解两点之间的距离、线段的长度等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计算面积：通过加减混合运算求解三角形、矩形、圆形等几何图形的面积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计算体积：通过加减混合运算求解长方体、圆柱体、球体等立体几何图形的体积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https://d.book118.com/025210004204011100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加减混合运算的应用</vt:lpstr>
      <vt:lpstr>目录</vt:lpstr>
      <vt:lpstr>加减混合运算的基本概念</vt:lpstr>
      <vt:lpstr>加减混合运算的定义</vt:lpstr>
      <vt:lpstr>加减混合运算的运算顺序</vt:lpstr>
      <vt:lpstr>加减混合运算在日常生活中的应用</vt:lpstr>
      <vt:lpstr>购物时计算找零</vt:lpstr>
      <vt:lpstr>制作食品时计算食材用量</vt:lpstr>
      <vt:lpstr>计算时间和距离等</vt:lpstr>
      <vt:lpstr>加减混合运算在数学领域中的应用</vt:lpstr>
      <vt:lpstr>解决数学问题</vt:lpstr>
      <vt:lpstr>计算概率和统计数据</vt:lpstr>
      <vt:lpstr>解决几何问题等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2024-09-08T11:18:05.782</cp:lastPrinted>
  <dcterms:created xsi:type="dcterms:W3CDTF">2024-09-08T03:18:05Z</dcterms:created>
  <dcterms:modified xsi:type="dcterms:W3CDTF">2024-09-08T03:18:08Z</dcterms:modified>
</cp:coreProperties>
</file>