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850123-162E-4B4C-AF36-F29A51A7FD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07D9FD-2F8A-4479-B427-50B7F437AE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C2D9E5-C5EC-45A0-8805-78F596C634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4CD1D6-0E76-4694-B1FA-9034DC9167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A29610-312B-4211-B2EE-966EA330AF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023751-3BC7-4648-A578-871724CC7D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01D564-A636-4997-9FBA-DC1A735F20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FB0A1F-E8D0-431A-9C83-6F0FFD6CDE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800DB3-9471-4D02-8BC3-70BB07B845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2F25D4-799E-4C4C-A705-64E21C3C37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733C78-D1F3-4F28-83F2-B95B372968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521203014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非住宅补偿方案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非住宅补偿方案概述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补偿方案的具体内容</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补偿方案的实施与监管</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引言</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随着城市化进程的加速，城市土地资源日益紧张，住宅用地需求不断增加。然而，由于历史、政策和市场等多方面原因，非住宅用地的供应相对滞后，导致非住宅用地的价格和需求之间存在较大差异。</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在这种情况下，非住宅用地的所有者和使用者往往面临拆迁、改造等不可预见的风险和损失。因此，制定合理的非住宅补偿方案对于保障相关权益、维护社会稳定具有重要意义。</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保障非住宅用地所有者和使用者的合法权益</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通过合理的补偿方案，确保非住宅用地所有者和使用者因拆迁、改造等行为获得公平、合理的补偿，避免因土地政策调整而遭受损失。</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0750" r="10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促进城市更新和可持续发展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合理的非住宅补偿方案有助于激发非住宅用地所有者和使用者的积极性，推动城市更新和改造，提高城市品质和可持续发展能力。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维护社会稳定和发展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通过保障非住宅用地所有者和使用者的合法权益，减少因土地问题引发的社会矛盾和冲突，维护社会稳定和发展。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非住宅补偿方案概述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补偿应当符合法律法规的规定，确保被征收人的合法权益不受损害。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合法原则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917" r="119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公平原则</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8667" r="8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及时原则</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958" r="139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补偿应当公平合理，综合考虑被征收人的实际损失和征收行为带来的公共利益。</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补偿应当及时支付，确保被征收人的正常生活和生产不受影响。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补偿原则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以现金方式支付被征收人的补偿费用。</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5875" r="58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4750" r="475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货币补偿</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以其他房产作为补偿，确保被征收人获得相当的房屋权益。</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产权置换</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结合货币补偿和产权置换等方式，根据实际情况进行合理安排。</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综合补偿</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补偿方式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根据房地产市场的评估价值确定补偿标准。</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市场评估价</a:t>
            </a:r>
          </a:p>
        </p:txBody>
      </p:sp>
      <p:pic>
        <p:nvPicPr>
          <p:cNvPr id="5" name="Picture 5"/>
          <p:cNvPicPr>
            <a:picLocks noChangeAspect="1"/>
          </p:cNvPicPr>
          <p:nvPr/>
        </p:nvPicPr>
        <p:blipFill>
          <a:blip r:embed="rId2"/>
          <a:srcRect l="13667" r="13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按照被征收房屋的建设成本价格进行补偿。</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成本价</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参照类似房地产的市场价格，结合被征收房屋的具体情况确定补偿标准。</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类似房地产市场价</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补偿标准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补偿方案的具体内容</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281" r="2528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5543" r="2554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794" r="2879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根据土地面积、地段等级、土地用途等因素确定补偿标准，对被征收的非住宅用地进行补偿。</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土地补偿费</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对于土地使用权人，根据剩余土地使用权年限和用途，给予一定的经济补偿。</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土地使用权补偿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土地补偿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青苗补偿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青苗补偿费</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对被征收土地上的青苗进行补偿，根据青苗种类、生长周期、产量等因素确定补偿标准。</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青苗移植费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对于需要移植的青苗，根据移植难度、成活率等因素，给予一定的移植费用。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对被征收土地上的房屋、构筑物、设备等地上附着物进行补偿，根据评估价值或重置成本确定补偿标准。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对于具有特殊价值或意义的附着物，如历史建筑、文物等，采取特殊补偿方式，如置换、修缮等。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地上附着物补偿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特殊附着物补偿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地上附着物补偿费</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https://d.book118.com/025212030140011110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2024-09-15T16:57:14.794</cp:lastPrinted>
  <dcterms:created xsi:type="dcterms:W3CDTF">2024-09-15T08:57:14Z</dcterms:created>
  <dcterms:modified xsi:type="dcterms:W3CDTF">2024-09-15T08:57:16Z</dcterms:modified>
</cp:coreProperties>
</file>