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3059C-5D30-41BB-B948-542F533F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153E6-3E81-4CE9-B100-F011151E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3552F-242D-49DE-A8A2-19CFE3E60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FAA6A-318D-4655-877F-770DA991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E6A32-E2F3-461E-AB17-B5604F0B4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2221F-6A8A-462D-89F8-062C3BDA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5314D-AF6C-47A0-9892-DC20FF44F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9D3B1-ED66-466B-86BA-628F85EB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65452-49CD-4437-87C7-A4E8C596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BD8FD-FE14-45E6-95DA-B4004A8EB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A7832-5DE4-4565-92E2-8BB8B2FEF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13304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期妊娠护理查房PPT\n## 1.早期妊娠概述及重要性\n### 1.1早期妊娠的定义与分期\n### 1.2早期妊娠的生理变化及心理需求\n### 1.3早期妊娠护理的重要性及意义\n## 2.早期妊娠的护理评估\n### 2.1孕妇的一般状况评估\n### 2.2孕妇的生殖系统评估\n### 2.3孕妇的心理社会评估\n## 3.早期妊娠的护理措施\n### 3.1生活护理与指导\n### 3.2孕期营养与饮食指导\n### 3.3孕期运动与休息指导\n## 4.早期妊娠的并发症预防与护理\n### 4.1流产与早产的预防与护理\n### 4.2妊娠剧吐的预防与护理\n### 4.3妊娠合并症的预防与护理\n## 5.早期妊娠的心理护理与支持\n### 5.1孕妇心理问题的识别与干预\n### 5.2孕妇心理支持的策略与方法\n### 5.3孕妇心理护理的效果评价\n## 6.早期妊娠的健康教育与健康促进\n### 6.1早期妊娠的健康教育内容与方法\n### 6.2孕妇健康促进的策略与措施\n### 6.3早期妊娠健康教育的效果评价\n## 7.早期妊娠护理查房的实践案例与分析\n### 7.1早期妊娠护理查房案例分析\n### 7.2早期妊娠护理查房中的问题与对策\n### 7.3早期妊娠护理查房的经验与启示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早期妊娠护理查房PPT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早期妊娠概述及重要性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早期妊娠的定义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从受孕到孕13周末的期间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胎儿各器官逐渐形成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孕妇身体逐渐适应孕期变化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早期妊娠的分期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孕1-3月为第一期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孕4-6月为第二期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孕7-9月为第三期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早期妊娠的定义与分期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早期妊娠的生理变化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乳房胀痛、增大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早期妊娠的心理需求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对妊娠的接受与适应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对胎儿的期待与担忧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对家庭、工作的平衡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对信息、支持的需求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早期妊娠的生理变化及心理需求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早期妊娠护理的重要性及意义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早期妊娠护理的重要性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促进孕妇身体适应孕期变化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减少孕期并发症的发生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保障胎儿的健康发育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早期妊娠护理的意义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促进孕妇心理健康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为顺利分娩做好准备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早期妊娠的护理评估</a:t>
            </a:r>
            <a:endParaRPr/>
          </a:p>
        </p:txBody>
      </p:sp>
      <p:sp>
        <p:nvSpPr>
          <p:cNvPr id="3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2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2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体温、脉搏、呼吸、血压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体重、身高</a:t>
                </a:r>
                <a:endParaRPr/>
              </a:p>
            </p:txBody>
          </p:sp>
          <p:sp>
            <p:nvSpPr>
              <p:cNvPr id="33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生命体征评估</a:t>
                </a:r>
                <a:endParaRPr/>
              </a:p>
            </p:txBody>
          </p:sp>
        </p:grpSp>
        <p:grpSp>
          <p:nvGrpSpPr>
            <p:cNvPr id="33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3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  <p:sp>
            <p:nvSpPr>
              <p:cNvPr id="33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皮肤、淋巴结、乳房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心肺、腹部、四肢</a:t>
                </a:r>
                <a:endParaRPr/>
              </a:p>
            </p:txBody>
          </p:sp>
        </p:grpSp>
        <p:grpSp>
          <p:nvGrpSpPr>
            <p:cNvPr id="33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3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33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血常规、尿常规、肝肾功能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B超、心电图、产前筛查</a:t>
                </a:r>
                <a:endParaRPr/>
              </a:p>
            </p:txBody>
          </p: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孕妇的一般状况评估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子宫大小与质地</a:t>
                </a:r>
                <a:endParaRPr/>
              </a:p>
            </p:txBody>
          </p:sp>
          <p:sp>
            <p:nvSpPr>
              <p:cNvPr id="3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判断胎儿发育情况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预测妊娠并发症</a:t>
                </a:r>
                <a:endParaRPr/>
              </a:p>
            </p:txBody>
          </p:sp>
        </p:grpSp>
        <p:grpSp>
          <p:nvGrpSpPr>
            <p:cNvPr id="3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胎动与胎心音</a:t>
                </a:r>
                <a:endParaRPr/>
              </a:p>
            </p:txBody>
          </p:sp>
          <p:sp>
            <p:nvSpPr>
              <p:cNvPr id="3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了解胎儿生命体征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及时发现胎儿异常</a:t>
                </a:r>
                <a:endParaRPr/>
              </a:p>
            </p:txBody>
          </p:sp>
        </p:grpSp>
        <p:grpSp>
          <p:nvGrpSpPr>
            <p:cNvPr id="3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阴道与宫颈检查</a:t>
                </a:r>
                <a:endParaRPr/>
              </a:p>
            </p:txBody>
          </p:sp>
          <p:sp>
            <p:nvSpPr>
              <p:cNvPr id="3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监测产程进展</a:t>
                </a:r>
                <a:endParaRPr/>
              </a:p>
            </p:txBody>
          </p: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孕妇的生殖系统评估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情绪、认知、行为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心理问题的识别与干预</a:t>
                </a:r>
                <a:endParaRPr/>
              </a:p>
            </p:txBody>
          </p:sp>
          <p:sp>
            <p:nvSpPr>
              <p:cNvPr id="3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家庭、朋友、同事的支持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社会资源的利用</a:t>
                </a:r>
                <a:endParaRPr/>
              </a:p>
            </p:txBody>
          </p:sp>
          <p:sp>
            <p:nvSpPr>
              <p:cNvPr id="3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睡眠、饮食、运动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生活习惯的调整与优化</a:t>
                </a:r>
                <a:endParaRPr/>
              </a:p>
            </p:txBody>
          </p:sp>
          <p:sp>
            <p:nvSpPr>
              <p:cNvPr id="3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孕妇的心理社会评估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早期妊娠的护理措施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https://d.book118.com/025213304012011124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早期妊娠护理查房PPT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2024-09-28T04:06:47.833</cp:lastPrinted>
  <dcterms:created xsi:type="dcterms:W3CDTF">2024-09-27T20:06:47Z</dcterms:created>
  <dcterms:modified xsi:type="dcterms:W3CDTF">2024-09-27T20:06:49Z</dcterms:modified>
</cp:coreProperties>
</file>