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B916CE-1E3D-45C8-88FD-781FB5617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48376-55B2-4E93-A543-82AD225C7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5EC31F-FE55-4AE0-824B-43A426C6A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468C40-45E5-4A30-A199-3D6ADA421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A31A28-FD5A-4B8B-A85F-B8D2F20B43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82D09F-A2B5-4B27-AE12-135CF46BF4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770CC1-CD39-4416-93E5-8E7986A393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F73885-B226-47B8-9FA0-42C4F9B1D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6A4E22-B073-4CF9-9532-C64AE45C8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1BFC5-8AAC-447B-8D56-DF46DE417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5C17F-09C5-4CBD-A095-DC637531F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11/30/2023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21404401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9900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err="1" smtClean="0">
                <a:solidFill>
                  <a:schemeClr val="accent1"/>
                </a:solidFill>
                <a:latin typeface="Microsoft Yahei"/>
                <a:ea typeface="Microsoft Yahei"/>
                <a:cs typeface="Microsoft Yahei"/>
              </a:rPr>
              <a:t>护理质量评价标准的应用</a:t>
            </a:r>
            <a:r>
              <a:rPr lang="en-US" altLang="zh-CN" sz="5175" b="1" err="1" smtClean="0">
                <a:solidFill>
                  <a:schemeClr val="accent1"/>
                </a:solidFill>
                <a:latin typeface="Microsoft Yahei"/>
                <a:ea typeface="Microsoft Yahei"/>
                <a:cs typeface="Microsoft Yahei"/>
              </a:rPr>
              <a:t>PPT</a:t>
            </a:r>
            <a:endParaRPr lang="en-US" sz="5175" b="1">
              <a:solidFill>
                <a:schemeClr val="accent1"/>
              </a:solidFill>
              <a:latin typeface="Microsoft Yahei"/>
              <a:ea typeface="Microsoft Yahei"/>
              <a:cs typeface="Microsoft Yahei"/>
            </a:endParaRP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err="1">
                <a:solidFill>
                  <a:schemeClr val="accent2"/>
                </a:solidFill>
                <a:latin typeface="Microsoft Yahei"/>
                <a:ea typeface="Microsoft Yahei"/>
                <a:cs typeface="Microsoft Yahei"/>
              </a:rPr>
              <a:t>汇报人</a:t>
            </a:r>
            <a:r>
              <a:rPr lang="en-US" sz="2025" err="1" smtClean="0">
                <a:solidFill>
                  <a:schemeClr val="accent2"/>
                </a:solidFill>
                <a:latin typeface="Microsoft Yahei"/>
                <a:ea typeface="Microsoft Yahei"/>
                <a:cs typeface="Microsoft Yahei"/>
              </a:rPr>
              <a:t>：</a:t>
            </a:r>
            <a:r>
              <a:rPr lang="en-US" altLang="zh-CN" sz="2025" err="1" smtClean="0">
                <a:solidFill>
                  <a:schemeClr val="accent2"/>
                </a:solidFill>
                <a:latin typeface="Microsoft Yahei"/>
                <a:ea typeface="Microsoft Yahei"/>
                <a:cs typeface="Microsoft Yahei"/>
              </a:rPr>
              <a:t>XXX</a:t>
            </a:r>
            <a:endParaRPr lang="en-US" sz="2025">
              <a:solidFill>
                <a:schemeClr val="accent2"/>
              </a:solidFill>
              <a:latin typeface="Microsoft Yahei"/>
              <a:ea typeface="Microsoft Yahei"/>
              <a:cs typeface="Microsoft Yahei"/>
            </a:endParaRP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altLang="zh-CN" sz="2025" smtClean="0">
                <a:solidFill>
                  <a:schemeClr val="accent2"/>
                </a:solidFill>
                <a:latin typeface="Microsoft Yahei"/>
                <a:ea typeface="Microsoft Yahei"/>
                <a:cs typeface="Microsoft Yahei"/>
              </a:rPr>
              <a:t>XX</a:t>
            </a:r>
            <a:r>
              <a:rPr lang="en-US" sz="2025" smtClean="0">
                <a:solidFill>
                  <a:schemeClr val="accent2"/>
                </a:solidFill>
                <a:latin typeface="Microsoft Yahei"/>
                <a:ea typeface="Microsoft Yahei"/>
                <a:cs typeface="Microsoft Yahei"/>
              </a:rPr>
              <a:t>-</a:t>
            </a:r>
            <a:r>
              <a:rPr lang="en-US" altLang="zh-CN" sz="2025" smtClean="0">
                <a:solidFill>
                  <a:schemeClr val="accent2"/>
                </a:solidFill>
                <a:latin typeface="Microsoft Yahei"/>
                <a:ea typeface="Microsoft Yahei"/>
                <a:cs typeface="Microsoft Yahei"/>
              </a:rPr>
              <a:t>XX</a:t>
            </a:r>
            <a:r>
              <a:rPr lang="en-US" sz="2025" smtClean="0">
                <a:solidFill>
                  <a:schemeClr val="accent2"/>
                </a:solidFill>
                <a:latin typeface="Microsoft Yahei"/>
                <a:ea typeface="Microsoft Yahei"/>
                <a:cs typeface="Microsoft Yahei"/>
              </a:rPr>
              <a:t>-</a:t>
            </a:r>
            <a:r>
              <a:rPr lang="en-US" altLang="zh-CN" sz="2025" smtClean="0">
                <a:solidFill>
                  <a:schemeClr val="accent2"/>
                </a:solidFill>
                <a:latin typeface="Microsoft Yahei"/>
                <a:ea typeface="Microsoft Yahei"/>
                <a:cs typeface="Microsoft Yahei"/>
              </a:rPr>
              <a:t>XX</a:t>
            </a:r>
            <a:endParaRPr lang="en-US" sz="2025">
              <a:solidFill>
                <a:schemeClr val="accent2"/>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护理质量评价标准概述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护理质量评价标准的实践应用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护理质量评价标准在持续改进中的作用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护理质量评价标准的发展趋势与挑战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在过去的几十年里，护理质量评价标准在国内外得到了广泛的关注和应用。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这些标准为医疗保健机构提供了评估和改进护理服务的机会，同时也有助于提高患者的满意度和健康结果。</a:t>
            </a:r>
          </a:p>
        </p:txBody>
      </p:sp>
      <p:pic>
        <p:nvPicPr>
          <p:cNvPr id="7" name="Picture 7"/>
          <p:cNvPicPr>
            <a:picLocks noChangeAspect="1"/>
          </p:cNvPicPr>
          <p:nvPr/>
        </p:nvPicPr>
        <p:blipFill>
          <a:blip r:embed="rId2"/>
          <a:srcRect l="8262" r="826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护理质量评价标准是医疗保健机构中用于评估和改进护理服务的重要工具。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mt="70000"/>
          </a:blip>
          <a:srcRect l="24812" r="248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本研究旨在探讨护理质量评价标准的应用现状及其对护理服务质量和患者满意度的影响。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通过了解这些标准在实际应用中的效果，我们可以为医疗保健机构提供有关如何改进护理服务的建议，以更好地满足患者的需求和提高护理服务的质量。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护理质量评价标准概述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护理质量评价标准是指对护理服务过程和结果进行量化和评估的规范和准则，旨在衡量护理服务的质量和水平。</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护理质量评价标准包括对护理人员的资质、能力、服务态度、服务质量、安全等方面的评估。</a:t>
            </a:r>
          </a:p>
        </p:txBody>
      </p:sp>
      <p:pic>
        <p:nvPicPr>
          <p:cNvPr id="6" name="Picture 6"/>
          <p:cNvPicPr>
            <a:picLocks noChangeAspect="1"/>
          </p:cNvPicPr>
          <p:nvPr/>
        </p:nvPicPr>
        <p:blipFill>
          <a:blip r:embed="rId2"/>
          <a:srcRect t="31008" b="3100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368" b="836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护理质量评价标准是护理管理的重要手段，可以帮助护理管理者了解护理服务的质量和问题，及时采取措施进行改进和提高。</a:t>
            </a:r>
          </a:p>
        </p:txBody>
      </p:sp>
      <p:pic>
        <p:nvPicPr>
          <p:cNvPr id="10" name="Picture 10"/>
          <p:cNvPicPr>
            <a:picLocks noChangeAspect="1"/>
          </p:cNvPicPr>
          <p:nvPr/>
        </p:nvPicPr>
        <p:blipFill>
          <a:blip r:embed="rId4"/>
          <a:srcRect t="7042" b="70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护理质量评价标准的定义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通过制定明确的护理质量评价标准，可以指导护理人员提供高质量的护理服务，提高患者满意度和健康水平。</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提高护理服务质量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护理质量评价标准是护理管理的重要手段，可以帮助护理管理者了解护理服务的质量和问题，及时采取措施进行改进和提高。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强化护理管理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通过制定和实施护理质量评价标准，可以推动护理学科的发展，提高护理专业的地位和影响力。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促进学科发展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护理质量评价标准的重要性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我国卫生行政部门和医疗机构已经制定了一系列护理质量评价标准和规范，如《医院评审标准》、《三级综合医院评审标准》、《临床护理规范》等。这些标准和规范明确了护理服务的标准和要求，为提高护理服务质量提供了有力保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国内护理质量评价标准发展现状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国际上已经有很多国家和地区制定了护理质量评价标准，如美国的CMS（Centers for Medicare &amp; Medicaid Services）、英国的NICE（National Institute for Health and Care Excellence）、加拿大的CANMEDS等。这些标准和规范为国际间的医疗服务和护理合作提供了基础和保障。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国际护理质量评价标准发展现状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国内外护理质量评价标准的发展现状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护理质量评价标准的实践应用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srcRect t="16868" b="1686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明确需要评价的护理服务对象，如患者、病房、护理团队等。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确立评价对象</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根据评价对象的特点，制定相应的评价计划，包括评价内容、评价标准、评价方法等。</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制定评价计划</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按照评价计划，采取适当的评价方法对护理服务进行评价，如问卷调查、实地考察、访谈等。</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实施评价</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对收集到的评价数据进行整理和分析，得出评价结果，包括优点和不足之处。</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分析评价结果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评价标准的实施流程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3463" r="334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针对评价标准的使用方法和注意事项，对评价人员进行培训，确保评价标准的正确理解和使用。</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培训</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在评价过程中，对遇到的问题和困难进行指导和帮助，确保评价工作的顺利进行。</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指导</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评价标准的培训与指导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98" b="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根据评价结果，对护理服务进行改进和完善，提高护理质量和患者满意度。</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将评价结果及时反馈给相关人员，如医护人员、患者及家属等，以便及时调整和改进护理服务。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评价结果的应用与反馈</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反馈</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应用</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https://d.book118.com/025214044014011103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2024-09-12T06:27:10.672</cp:lastPrinted>
  <dcterms:created xsi:type="dcterms:W3CDTF">2024-09-11T22:27:10Z</dcterms:created>
  <dcterms:modified xsi:type="dcterms:W3CDTF">2024-09-11T22:27:12Z</dcterms:modified>
</cp:coreProperties>
</file>