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87613-B9A0-4502-9496-7706F256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75355-26A6-4DAC-AE34-F4611F51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79556-0E11-465F-A8CA-E45A8B89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04CD1-C250-4986-B425-509E6819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95732-E111-40CC-9798-DA803F18D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AB19B-6452-4DBD-9983-A8BCF354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5B2D1-37C5-4D31-A948-CCB9AA872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FEB1C-F365-4F46-8FE6-9A9FAA5D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E5361-883C-42A3-800E-3F617E93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AEFE4-D197-4AA9-A1B5-30A46CCD8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30F0-5852-47A2-B3C1-0CAC6263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21023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护理查房射频消融术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护理查房在射频消融术中的应用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射频消融术的护理研究与发展趋势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09" r="161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射频消融术是一种通过高频电磁波对组织进行热能破坏，从而达到消除或缩小病变的治疗方法。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射频消融的原理是利用射频电流在组织内产生热量，使组织内的水分蒸发并快速扩张，从而使细胞破裂、组织坏死。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射频技术最早应用于肿瘤治疗，但当时技术尚不成熟，疗效不确切。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随着技术的不断改进，射频消融逐渐应用于治疗心律失常、肝肿瘤等疾病，并取得了较好的疗效。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目前，射频消融术已广泛应用于多种疾病的临床治疗，如肿瘤、心血管疾病等。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射频消融术的发展历程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射频消融术是治疗心律失常的重要手段之一，特别是对于快速型心律失常，如房颤、室性早搏等。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375" r="12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射频消融可用于治疗肝癌、肺癌等多种实体肿瘤，对于无法手术切除或转移的肿瘤具有较好的疗效。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除了心律失常和肿瘤外，射频消融术还可用于治疗子宫肌瘤、前列腺增生等疾病。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射频消融术的应用范围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护理查房在射频消融术中的应用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术前护理查房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了解患者病史、病情状况、手术适应症及禁忌症，为手术做好充分准备。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向患者及家属介绍手术方法、注意事项及预期效果，缓解患者紧张情绪，增强信心。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指导患者完成术前检查，如心电图、血常规、凝血功能等，确保手术安全。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确认患者身份、手术部位及手术方式，确保手术顺利进行。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密切监测患者心率、血压、呼吸等指标，发现异常及时处理。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协助医生完成射频消融导管放置、电生理检测等步骤，确保手术效果。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术中护理查房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评估患者疼痛程度，给予适当的镇痛措施，提高患者舒适度。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密切观察患者生命体征、心电监测等指标，发现异常及时报告医生处理。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向患者及家属介绍术后注意事项，如饮食、活动、用药等，促进患者康复。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术后护理查房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指导患者术前禁食、禁水，确保手术过程中无食物和液体进入呼吸道。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向患者及家属介绍手术过程、注意事项及预期效果，减轻患者紧张情绪。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对患者进行全面的身体状况评估，包括病史、心电图、肝功能等检查，确保患者符合手术适应症。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https://d.book118.com/025221023302011103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2024-09-13T06:27:36.849</cp:lastPrinted>
  <dcterms:created xsi:type="dcterms:W3CDTF">2024-09-12T22:27:36Z</dcterms:created>
  <dcterms:modified xsi:type="dcterms:W3CDTF">2024-09-12T22:27:38Z</dcterms:modified>
</cp:coreProperties>
</file>