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E39CF-F3E2-4BCC-9E28-3DA57C534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3C3C4-2884-48E5-8660-1F43C447A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1A910-4454-43A0-BFAB-FE10EC3B0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C2F7C1-59F1-4A83-831A-9FFAB62DB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A5A8C6-5372-41F6-9247-D728471B7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3530C0-EBF6-4066-9F96-27E416A26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3FCB34-FB82-492A-BD2B-124BBFDD5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552D25-9349-4FD6-8939-EFE3F5945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658DEF-9655-4410-8A87-F2D91EB82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C913D-628E-41FF-964E-3B845C8B7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7DD8B-72B4-498F-867B-A3E196BDD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22124404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机关党建工作总结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机关党建工作总体情况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机关党建工作重点任务完成情况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机关党建工作亮点与特色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机关党建工作存在问题与不足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机关党建工作改进措施与建议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411" r="104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411" r="104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077" b="280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贯彻落实党的方针政策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机关党建工作是党的基层组织建设的重要组成部分，对于贯彻落实党的方针政策、推动机关工作顺利开展具有重要意义。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加强机关党组织建设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通过总结机关党建工作，可以发现问题，加强机关党组织建设，提高党组织的凝聚力和战斗力。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促进机关工作发展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机关党建工作与机关工作密切相关，通过总结可以推动机关工作的发展，提高工作效率和质量。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党组织建设情况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思想政治工作情况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党风廉政建设情况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群团工作情况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427" r="1842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8" r="1654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0473" r="204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包括机关党组织的设置、党员队伍状况、党组织制度建设等方面的情况。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包括机关党员干部的思想政治教育、理论学习、意识形态工作等方面的情况。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包括机关党风廉政建设、反腐败斗争、作风建设等方面的情况。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包括机关工会、共青团、妇联等群团组织的工作情况。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机关党建工作总体情况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机关党组织设置健全，包括党委、党总支、党支部等各级组织，确保党的路线方针政策得到有效贯彻。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党组织架构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制定并完善了机关党建工作制度，如党委议事规则、民主生活会制度、中心组学习制度等，推动机关党建工作规范化、制度化。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制度建设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加强机关党建阵地建设，设立党员活动室、党建宣传栏等，营造浓厚的党建氛围。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阵地建设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党组织建设情况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党员素质提升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通过定期开展党员轮训、专题党课等活动，不断提高党员的政治素质、业务能力和道德水平。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党员数量及结构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机关党员数量适中，年龄、性别、学历等结构较为合理，有利于发挥党组织的战斗堡垒作用。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党员作用发挥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机关党员在工作中积极发挥先锋模范作用，带头执行党的路线方针政策，推动各项工作取得显著成效。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党员队伍状况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制度建设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机关党建工作制度不断完善，各项制度得到有效执行，为机关党建工作的顺利开展提供了有力保障。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思想建设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通过开展各种形式的学习教育活动，如“三会一课”、主题党日等，不断增强机关党员干部的“四个意识”，坚定“四个自信”，做到“两个维护”。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机关党组织凝聚力、战斗力得到显著增强，党员队伍整体素质明显提升，党的基层组织建设得到进一步加强。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作风建设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通过深入开展党风廉政建设和反腐败斗争，机关党员干部的纪律意识和规矩意识明显增强，工作作风得到进一步改进。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党建工作成效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机关党建工作重点任务完成情况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意识形态工作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加强意识形态领域引导和管理，坚决抵制各种错误思潮和观点，确保机关党员干部思想统一、行动一致。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思想政治工作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关注党员干部思想动态，定期开展谈心谈话和心理疏导，帮助解决实际困难和问题，增强队伍的凝聚力和向心力。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组织党员干部深入学习习近平新时代中国特色社会主义思想，定期开展集中学习和研讨交流，提高党员干部政治理论水平。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思想政治建设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加强基层党组织建设，优化组织设置，扩大组织覆盖，强化政治功能和服务功能，发挥战斗堡垒作用。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基层党组织建设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注重党员队伍整体素质提升，加强党员教育和管理，培养一支忠诚干净担当的党员队伍。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党员队伍建设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建立健全机关党建工作制度机制，完善考核评价机制，推动机关党建工作科学化、规范化、制度化。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制度机制建设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深入基层调研，了解群众需求，积极为群众排忧解难，切实增强群众获得感和满意度。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密切联系群众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精简会议文件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厉行勤俭节约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33" r="16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严格控制会议数量和规模，减少文件简报数量，提高会议和文件质量，切实减轻基层负担。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严格落实中央八项规定精神及其实施细则，坚决反对“四风”问题，营造风清气正的良好氛围。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作风建设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严肃查处违纪违法行为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坚持有腐必反、有贪必肃的零容忍态度，严肃查处各类违纪违法行为，保持惩治腐败的高压态势。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落实“两个责任”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强化党组织主体责任和纪检组织监督责任，推动全面从严治党向纵深发展。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加强廉政教育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定期开展廉政教育活动，引导党员干部树立正确的权力观、地位观和利益观，筑牢拒腐防变的思想防线。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反腐倡廉建设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机关党建工作亮点与特色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https://d.book118.com/025221244041011102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2024-09-11T01:28:15.496</cp:lastPrinted>
  <dcterms:created xsi:type="dcterms:W3CDTF">2024-09-10T17:28:15Z</dcterms:created>
  <dcterms:modified xsi:type="dcterms:W3CDTF">2024-09-10T17:28:17Z</dcterms:modified>
</cp:coreProperties>
</file>