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8E00B2-AA5E-4CAB-8029-47B86143B2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43BD75-C0CB-4E47-83C6-B0849E30A3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F81DAB-4B17-412B-B074-8314A11A8A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2E3471-4631-4178-901F-970A7FACA2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A9C096B-CFD9-47DF-AED3-D9B6E31EA8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B0658B9-BA8B-4A27-930A-2F2E3CABF0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6623BC2-5A23-443D-914F-68A2603BCC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9530E3-1E23-4F2B-AEC3-E536077BEE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298979-AB37-4878-9A78-8C7443AC2B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EA22A46-512C-49DE-8DDF-07A4DF2F12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8DB270-4180-43DA-B51E-5FA026A0F8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25224044332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2024-01-11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危化品特种作业人员危险品存放和保管的标准规定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危化品特种作业人员概述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危险品存放标准规定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危险品保管标准规定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危险品运输与搬运规范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危险品事故应急处理措施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法律责任与监管要求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危化品特种作业人员概述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危化品特种作业人员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主要职责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定义与职责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指从事危险化学品的生产、储存、使用、经营和运输等活动的特种作业人员。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负责危险化学品的存放、保管、运输和使用等环节的安全管理，确保危险品不会对人员、环境和财产造成危害。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危化品特种作业人员必须经过国家相关部门的资格认证，取得相应的操作证书方可上岗。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资格认证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作业人员应接受专业的危险化学品安全培训，掌握危险品的性质、危害、防护措施和应急处置等知识。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培训要求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资格认证与培训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5400000">
            <a:off x="4261455" y="1786438"/>
            <a:ext cx="3669090" cy="4127726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5400000">
            <a:off x="6507340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5400000">
            <a:off x="7484017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5400000">
            <a:off x="6495148" y="5075220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5400000">
            <a:off x="4599191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5400000">
            <a:off x="3589249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5400000">
            <a:off x="4611383" y="508741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776775" y="1207198"/>
            <a:ext cx="4129625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设备要求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76775" y="1654506"/>
            <a:ext cx="3900518" cy="819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使用符合标准的危险品存放柜、消防器材、安全防护用品等设备，确保危险品在储存和使用过程中的安全。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746354" y="3180495"/>
            <a:ext cx="338414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标识明确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746354" y="3627804"/>
            <a:ext cx="3305175" cy="1104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危险品存放区域应设置明显的安全警示标识和危化品安全周知卡，标明危险品的名称、性质、危害和防护措施等信息。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776775" y="5015040"/>
            <a:ext cx="4129625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专人管理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776775" y="5462349"/>
            <a:ext cx="3994520" cy="95591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指定专人负责危险品的存放和保管，定期进行安全检查和隐患排查，确保危险品的安全管理符合要求。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05680" y="1345950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作业环境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05680" y="1793259"/>
            <a:ext cx="4048125" cy="819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危化品存放场所应符合国家相关标准，具备良好的通风、照明、防火、防爆等条件。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04586" y="3180495"/>
            <a:ext cx="316719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危化品分类存放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9245" y="3627804"/>
            <a:ext cx="3305175" cy="1104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根据危险品的性质、易燃易爆程度、毒害性等进行分类存放，避免性质相抵触的化学品混存。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54963" y="5015040"/>
            <a:ext cx="3895628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限量存放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54963" y="5462349"/>
            <a:ext cx="3898264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严格控制危险品的存放量，避免超量储存，降低安全风险。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410459" y="3071807"/>
            <a:ext cx="1371081" cy="1371081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4519258" y="1436636"/>
            <a:ext cx="1122727" cy="11525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347063" y="1412952"/>
            <a:ext cx="1313148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444473" y="3277277"/>
            <a:ext cx="1281814" cy="11525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344483" y="3265085"/>
            <a:ext cx="1313148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581926" y="5111822"/>
            <a:ext cx="1023483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347063" y="5099630"/>
            <a:ext cx="1313148" cy="115576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作业环境与设备要求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危险品存放标准规定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62" b="262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场地选址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场地布局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场地安全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应远离居民区、学校、医院等人口密集区域，选择地势较高、排水良好的地段。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应设置专门的危险品存放区，与其他区域保持安全距离，并设置明显的安全警示标志。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应确保场地平整、无杂草、无易燃物，配备相应的消防设施和器材。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存放场地选择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存放设施要求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应根据危险品的种类和性质选择合适的存放设施，如防爆柜、防火柜、耐腐蚀柜等。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存放设施应具有良好的防火、防爆、防盗等性能，并定期进行安全检查和维护。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应在存放设施上设置明显的危险品标识和警示标志，标明危险品的名称、数量、危险性等信息。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设施类型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设施安全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设施标识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标识内容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标识位置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警示标志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存放标识与警示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应设置在危险品存放区的明显位置，方便人员查看和管理。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应在存放区域设置相应的安全警示标志，如“易燃”、“易爆”、“有毒”等，提醒人员注意安全。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应包括危险品名称、危险性类别、数量、生产日期、生产厂家等信息。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危险品保管标准规定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企业应制定完善的危险品保管制度，明确危险品的分类、标识、存放、使用、处置等方面的管理要求，确保危险品在各个环节得到有效控制。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建立健全危险品保管制度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企业应在生产、储存区域设立专门的危险品保管区，与其他物品保持安全距离，避免相互干扰或引发事故。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设立专门危险品保管区域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按照危险品的性质、特点和危险性等级进行分类存放，禁止不同性质、相互抵触的危险品混放。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严格执行危险品分类存放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保管制度建立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保管人员职责明确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明确保管人员的职责，包括危险品的入库登记、分类存放、日常检查、异常情况报告等。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保管人员培训与教育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定期对保管人员进行危险品知识和管理制度的培训与教育，提高其安全意识和操作技能。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保管人员资格要求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企业应配备具有相关知识和技能的保管人员，确保其能够熟练掌握危险品的特性和保管要求。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9125" r="19125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保管人员职责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https://d.book118.com/025224044332011110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2024-09-16T10:43:49.368</cp:lastPrinted>
  <dcterms:created xsi:type="dcterms:W3CDTF">2024-09-16T02:43:49Z</dcterms:created>
  <dcterms:modified xsi:type="dcterms:W3CDTF">2024-09-16T02:43:51Z</dcterms:modified>
</cp:coreProperties>
</file>