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BFD35-4C30-45FA-86D4-361A1D75B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1CABC-4114-492F-819A-1155D0EE4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37CE0-FFA4-4D4C-A141-73D5B88B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660AD-6089-4EFE-BFA4-4C2B744FB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F72E1-068B-4F65-A560-BF2B9A716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262C8C-252D-4AE6-A494-651F926A7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3C0FD-1832-416F-975F-2D09033C5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D634F-471F-45F7-B766-61322475E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CD2BA-D0A2-4A82-AB52-14E6B9E43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ADD16-23C5-4597-B638-824A5C26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F4561-F18D-4972-A928-6E6CFF251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30234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我的主题班会活动方案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活动实施与推进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689" b="186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班级凝聚力不足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近期班级内出现了一些小团体，班级整体凝聚力有所下降，需要通过活动加强同学们之间的联系和沟通。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学生压力较大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随着学业压力的增加，部分学生表现出焦虑和压抑的情绪，需要提供一个释放压力的平台。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培养学生综合素质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除了学业成绩，学生的综合素质同样重要，包括团队协作、创新思维、领导力等方面的能力。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通过丰富多彩的活动，让同学们在轻松愉快的氛围中增进彼此的了解和信任，从而提高班级凝聚力。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增强班级凝聚力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缓解学生压力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875" b="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提供一个安全、舒适的环境，让学生们在活动中释放压力，放松心情。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通过活动中的各种挑战和游戏，锻炼学生的团队协作、创新思维和领导力等方面的能力。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同学们更加熟悉彼此，形成更加紧密的班级团体。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学生们的压力得到有效缓解，心态更加积极健康。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004" b="2700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950" b="995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学生们在活动中的表现得到锻炼和提高，为未来的学习和生活打下坚实的基础。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600" b="156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通过班会活动增进同学之间的了解和信任，加强班级凝聚力。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引入多元化元素，让同学们在活动中拓宽视野，增长见识。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鼓励同学们积极参与，展现自我，挖掘自身潜能。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激发潜能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分组进行团队游戏，锻炼同学们的团队合作精神和竞争意识。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团队游戏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围绕主题设置知识竞赛环节，激发同学们的学习兴趣和求知欲。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知识竞赛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鼓励同学们自愿报名，进行歌曲、舞蹈、朗诵等文艺表演，展示个人才艺。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文艺表演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邀请优秀同学或老师进行经验分享，为同学们提供学习和生活上的指导。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跨班级合作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邀请其他班级的同学参与，促进班级间的交流与合作。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设立奖励机制，对表现优秀的个人和团队进行表彰和奖励，激发同学们的参与热情。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线上线下结合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利用网络平台进行线上互动，打破空间限制，增加活动趣味性。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反思与总结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在活动结束后组织同学们进行反思和总结，提炼经验教训，促进个人和团队的成长。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活动形式与流程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将班级成员分成若干小组，每组围绕一个主题展开讨论，促进交流和思考。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通过扮演不同角色，模拟真实场景，增强参与感和体验感。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设计有趣的游戏环节，激发同学们的参与热情，增进彼此之间的了解和信任。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总结与闭幕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对活动进行总结，肯定同学们的表现，鼓励大家将所学所得应用到实际生活中。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组织有趣的游戏，让同学们在游戏中放松身心，增进友谊。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角色扮演与展示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各小组选择代表进行角色扮演，展示讨论成果，其他同学观摩学习。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简要介绍活动主题和目的，引导同学们进入活动状态。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小组分组与讨论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按照事先设定的主题，将班级成员分成小组进行讨论，记录讨论成果。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https://d.book118.com/025230234122011110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2024-09-15T14:11:19.977</cp:lastPrinted>
  <dcterms:created xsi:type="dcterms:W3CDTF">2024-09-15T06:11:19Z</dcterms:created>
  <dcterms:modified xsi:type="dcterms:W3CDTF">2024-09-15T06:11:22Z</dcterms:modified>
</cp:coreProperties>
</file>